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  <p:sldMasterId id="2147483744" r:id="rId3"/>
    <p:sldMasterId id="2147483768" r:id="rId4"/>
    <p:sldMasterId id="2147483780" r:id="rId5"/>
  </p:sldMasterIdLst>
  <p:notesMasterIdLst>
    <p:notesMasterId r:id="rId25"/>
  </p:notesMasterIdLst>
  <p:sldIdLst>
    <p:sldId id="310" r:id="rId6"/>
    <p:sldId id="301" r:id="rId7"/>
    <p:sldId id="338" r:id="rId8"/>
    <p:sldId id="380" r:id="rId9"/>
    <p:sldId id="392" r:id="rId10"/>
    <p:sldId id="374" r:id="rId11"/>
    <p:sldId id="363" r:id="rId12"/>
    <p:sldId id="364" r:id="rId13"/>
    <p:sldId id="382" r:id="rId14"/>
    <p:sldId id="384" r:id="rId15"/>
    <p:sldId id="391" r:id="rId16"/>
    <p:sldId id="345" r:id="rId17"/>
    <p:sldId id="373" r:id="rId18"/>
    <p:sldId id="383" r:id="rId19"/>
    <p:sldId id="386" r:id="rId20"/>
    <p:sldId id="387" r:id="rId21"/>
    <p:sldId id="368" r:id="rId22"/>
    <p:sldId id="369" r:id="rId23"/>
    <p:sldId id="370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ECFF"/>
    <a:srgbClr val="E2F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30" autoAdjust="0"/>
    <p:restoredTop sz="98201" autoAdjust="0"/>
  </p:normalViewPr>
  <p:slideViewPr>
    <p:cSldViewPr>
      <p:cViewPr>
        <p:scale>
          <a:sx n="70" d="100"/>
          <a:sy n="70" d="100"/>
        </p:scale>
        <p:origin x="-143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5E035A-D9D9-41B4-9625-901D71D4463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C497599-AB02-49AA-AEA8-A603F9D1C5A6}">
      <dgm:prSet phldrT="[Testo]" custT="1"/>
      <dgm:spPr/>
      <dgm:t>
        <a:bodyPr/>
        <a:lstStyle/>
        <a:p>
          <a:r>
            <a:rPr lang="it-IT" sz="2000" dirty="0"/>
            <a:t>OBIETTIVI TRASVERSALI</a:t>
          </a:r>
        </a:p>
      </dgm:t>
    </dgm:pt>
    <dgm:pt modelId="{58A7DE1A-5D1D-4174-8393-1C4F4031EE9A}" type="parTrans" cxnId="{62746247-3B59-4546-8B71-5B159B540EB5}">
      <dgm:prSet/>
      <dgm:spPr/>
      <dgm:t>
        <a:bodyPr/>
        <a:lstStyle/>
        <a:p>
          <a:endParaRPr lang="it-IT"/>
        </a:p>
      </dgm:t>
    </dgm:pt>
    <dgm:pt modelId="{28BBF51C-C377-4D1F-91D7-276A0F23C22B}" type="sibTrans" cxnId="{62746247-3B59-4546-8B71-5B159B540EB5}">
      <dgm:prSet/>
      <dgm:spPr/>
      <dgm:t>
        <a:bodyPr/>
        <a:lstStyle/>
        <a:p>
          <a:endParaRPr lang="it-IT"/>
        </a:p>
      </dgm:t>
    </dgm:pt>
    <dgm:pt modelId="{728D2199-9639-48D5-9555-ED25C4E73C1D}">
      <dgm:prSet phldrT="[Testo]" custT="1"/>
      <dgm:spPr/>
      <dgm:t>
        <a:bodyPr/>
        <a:lstStyle/>
        <a:p>
          <a:r>
            <a:rPr lang="it-IT" sz="1600" dirty="0"/>
            <a:t>ARGOMENTAZIONE</a:t>
          </a:r>
        </a:p>
      </dgm:t>
    </dgm:pt>
    <dgm:pt modelId="{4C1BD681-9481-467D-8364-DAEC941E6D70}" type="parTrans" cxnId="{162E3CED-0517-4255-85DD-656836F3A3E6}">
      <dgm:prSet/>
      <dgm:spPr/>
      <dgm:t>
        <a:bodyPr/>
        <a:lstStyle/>
        <a:p>
          <a:endParaRPr lang="it-IT"/>
        </a:p>
      </dgm:t>
    </dgm:pt>
    <dgm:pt modelId="{22BE53F0-3E76-4187-B13F-5946AE4E6578}" type="sibTrans" cxnId="{162E3CED-0517-4255-85DD-656836F3A3E6}">
      <dgm:prSet/>
      <dgm:spPr/>
      <dgm:t>
        <a:bodyPr/>
        <a:lstStyle/>
        <a:p>
          <a:endParaRPr lang="it-IT"/>
        </a:p>
      </dgm:t>
    </dgm:pt>
    <dgm:pt modelId="{9967E773-139F-4714-AD9A-E107B145DB3F}">
      <dgm:prSet custT="1"/>
      <dgm:spPr/>
      <dgm:t>
        <a:bodyPr/>
        <a:lstStyle/>
        <a:p>
          <a:r>
            <a:rPr lang="it-IT" sz="1600" dirty="0"/>
            <a:t>RISOLUZIONE </a:t>
          </a:r>
          <a:r>
            <a:rPr lang="it-IT" sz="1600" dirty="0" err="1"/>
            <a:t>DI</a:t>
          </a:r>
          <a:r>
            <a:rPr lang="it-IT" sz="1600" dirty="0"/>
            <a:t> PROBLEMI</a:t>
          </a:r>
        </a:p>
      </dgm:t>
    </dgm:pt>
    <dgm:pt modelId="{8EA50EF1-21E2-44EE-99CD-EC979944E8E1}" type="parTrans" cxnId="{DDA2C34A-EE7E-402B-9377-800042E3CAF0}">
      <dgm:prSet/>
      <dgm:spPr/>
      <dgm:t>
        <a:bodyPr/>
        <a:lstStyle/>
        <a:p>
          <a:endParaRPr lang="it-IT"/>
        </a:p>
      </dgm:t>
    </dgm:pt>
    <dgm:pt modelId="{8647C130-01C4-41F1-976C-C791C7F7010B}" type="sibTrans" cxnId="{DDA2C34A-EE7E-402B-9377-800042E3CAF0}">
      <dgm:prSet/>
      <dgm:spPr/>
      <dgm:t>
        <a:bodyPr/>
        <a:lstStyle/>
        <a:p>
          <a:endParaRPr lang="it-IT"/>
        </a:p>
      </dgm:t>
    </dgm:pt>
    <dgm:pt modelId="{58148BFC-9376-4484-80CA-EDD63554EAF5}">
      <dgm:prSet custT="1"/>
      <dgm:spPr/>
      <dgm:t>
        <a:bodyPr/>
        <a:lstStyle/>
        <a:p>
          <a:r>
            <a:rPr lang="it-IT" sz="1600" dirty="0"/>
            <a:t>ABILITA’ SOCIALI</a:t>
          </a:r>
        </a:p>
      </dgm:t>
    </dgm:pt>
    <dgm:pt modelId="{749BEC39-2AEF-449B-901C-1C923EB283F7}" type="parTrans" cxnId="{C52C3B45-2C49-4ACA-9559-6DA2C7AAC683}">
      <dgm:prSet/>
      <dgm:spPr/>
      <dgm:t>
        <a:bodyPr/>
        <a:lstStyle/>
        <a:p>
          <a:endParaRPr lang="it-IT"/>
        </a:p>
      </dgm:t>
    </dgm:pt>
    <dgm:pt modelId="{1FBE1F0C-7206-41FF-92AF-4AD46E5BFF37}" type="sibTrans" cxnId="{C52C3B45-2C49-4ACA-9559-6DA2C7AAC683}">
      <dgm:prSet/>
      <dgm:spPr/>
      <dgm:t>
        <a:bodyPr/>
        <a:lstStyle/>
        <a:p>
          <a:endParaRPr lang="it-IT"/>
        </a:p>
      </dgm:t>
    </dgm:pt>
    <dgm:pt modelId="{63062901-564E-42B8-8869-FB7248E2D259}">
      <dgm:prSet custT="1"/>
      <dgm:spPr/>
      <dgm:t>
        <a:bodyPr/>
        <a:lstStyle/>
        <a:p>
          <a:r>
            <a:rPr lang="it-IT" sz="1600" dirty="0"/>
            <a:t>FIDUCIA  IN SE STESSI</a:t>
          </a:r>
        </a:p>
      </dgm:t>
    </dgm:pt>
    <dgm:pt modelId="{2E523CC9-CA4F-4CB0-BD47-645314D25EBE}" type="parTrans" cxnId="{13376833-10BF-4C05-B9E5-4A1945030EAA}">
      <dgm:prSet/>
      <dgm:spPr/>
      <dgm:t>
        <a:bodyPr/>
        <a:lstStyle/>
        <a:p>
          <a:endParaRPr lang="it-IT"/>
        </a:p>
      </dgm:t>
    </dgm:pt>
    <dgm:pt modelId="{32425A22-121F-4306-B354-10DD3437349F}" type="sibTrans" cxnId="{13376833-10BF-4C05-B9E5-4A1945030EAA}">
      <dgm:prSet/>
      <dgm:spPr/>
      <dgm:t>
        <a:bodyPr/>
        <a:lstStyle/>
        <a:p>
          <a:endParaRPr lang="it-IT"/>
        </a:p>
      </dgm:t>
    </dgm:pt>
    <dgm:pt modelId="{657D77A3-FB1E-4AE4-A9F6-23D18929D277}">
      <dgm:prSet custT="1"/>
      <dgm:spPr/>
      <dgm:t>
        <a:bodyPr/>
        <a:lstStyle/>
        <a:p>
          <a:r>
            <a:rPr lang="it-IT" sz="1600" dirty="0"/>
            <a:t>DIVERTIMENTO</a:t>
          </a:r>
        </a:p>
      </dgm:t>
    </dgm:pt>
    <dgm:pt modelId="{8B877D3A-3EDF-478A-BCB7-CD0DD0E2AE31}" type="parTrans" cxnId="{70F85EDC-C0B6-48FA-9E85-A7C047979CB8}">
      <dgm:prSet/>
      <dgm:spPr/>
      <dgm:t>
        <a:bodyPr/>
        <a:lstStyle/>
        <a:p>
          <a:endParaRPr lang="it-IT"/>
        </a:p>
      </dgm:t>
    </dgm:pt>
    <dgm:pt modelId="{6EA86E71-5AF2-4E05-8B61-306E110C9A17}" type="sibTrans" cxnId="{70F85EDC-C0B6-48FA-9E85-A7C047979CB8}">
      <dgm:prSet/>
      <dgm:spPr/>
      <dgm:t>
        <a:bodyPr/>
        <a:lstStyle/>
        <a:p>
          <a:endParaRPr lang="it-IT"/>
        </a:p>
      </dgm:t>
    </dgm:pt>
    <dgm:pt modelId="{C0F2BE17-3A01-477F-B962-DE77F404F8FF}">
      <dgm:prSet phldrT="[Testo]" custT="1"/>
      <dgm:spPr/>
      <dgm:t>
        <a:bodyPr/>
        <a:lstStyle/>
        <a:p>
          <a:pPr algn="ctr"/>
          <a:r>
            <a:rPr lang="it-IT" sz="1600" dirty="0"/>
            <a:t>CREATIVITA’ - INTUIZIONE - IMMAGINAZIONE</a:t>
          </a:r>
        </a:p>
      </dgm:t>
    </dgm:pt>
    <dgm:pt modelId="{BCE9ECE7-775B-4A8B-9B6C-A6B2D22E2135}" type="sibTrans" cxnId="{8FCBB3B1-C36A-48D5-8A0F-E47497508BB3}">
      <dgm:prSet/>
      <dgm:spPr/>
      <dgm:t>
        <a:bodyPr/>
        <a:lstStyle/>
        <a:p>
          <a:endParaRPr lang="it-IT"/>
        </a:p>
      </dgm:t>
    </dgm:pt>
    <dgm:pt modelId="{D8210052-DA34-4C9F-8A3B-9422B4D3CDDC}" type="parTrans" cxnId="{8FCBB3B1-C36A-48D5-8A0F-E47497508BB3}">
      <dgm:prSet/>
      <dgm:spPr/>
      <dgm:t>
        <a:bodyPr/>
        <a:lstStyle/>
        <a:p>
          <a:endParaRPr lang="it-IT"/>
        </a:p>
      </dgm:t>
    </dgm:pt>
    <dgm:pt modelId="{69952427-BFED-4D8E-9054-C60E312E6A4D}" type="pres">
      <dgm:prSet presAssocID="{495E035A-D9D9-41B4-9625-901D71D446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33F3CE9-A3F5-45AB-A2D2-481192EB7FCB}" type="pres">
      <dgm:prSet presAssocID="{3C497599-AB02-49AA-AEA8-A603F9D1C5A6}" presName="root1" presStyleCnt="0"/>
      <dgm:spPr/>
    </dgm:pt>
    <dgm:pt modelId="{2E8D9003-DFEF-4AF3-9A50-8C6688C8D1C7}" type="pres">
      <dgm:prSet presAssocID="{3C497599-AB02-49AA-AEA8-A603F9D1C5A6}" presName="LevelOneTextNode" presStyleLbl="node0" presStyleIdx="0" presStyleCnt="1" custScaleX="106238" custLinFactX="-14811" custLinFactNeighborX="-100000" custLinFactNeighborY="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8C81E30-96E6-4EEC-A906-AC8152361717}" type="pres">
      <dgm:prSet presAssocID="{3C497599-AB02-49AA-AEA8-A603F9D1C5A6}" presName="level2hierChild" presStyleCnt="0"/>
      <dgm:spPr/>
    </dgm:pt>
    <dgm:pt modelId="{71D87DA3-A57C-4B3D-9B32-9739EA734857}" type="pres">
      <dgm:prSet presAssocID="{D8210052-DA34-4C9F-8A3B-9422B4D3CDDC}" presName="conn2-1" presStyleLbl="parChTrans1D2" presStyleIdx="0" presStyleCnt="6"/>
      <dgm:spPr/>
      <dgm:t>
        <a:bodyPr/>
        <a:lstStyle/>
        <a:p>
          <a:endParaRPr lang="it-IT"/>
        </a:p>
      </dgm:t>
    </dgm:pt>
    <dgm:pt modelId="{FDE06453-E296-4632-A8E4-6BBF9424BCB4}" type="pres">
      <dgm:prSet presAssocID="{D8210052-DA34-4C9F-8A3B-9422B4D3CDDC}" presName="connTx" presStyleLbl="parChTrans1D2" presStyleIdx="0" presStyleCnt="6"/>
      <dgm:spPr/>
      <dgm:t>
        <a:bodyPr/>
        <a:lstStyle/>
        <a:p>
          <a:endParaRPr lang="it-IT"/>
        </a:p>
      </dgm:t>
    </dgm:pt>
    <dgm:pt modelId="{BCBFE244-2653-4F56-AFFB-0185809BE30E}" type="pres">
      <dgm:prSet presAssocID="{C0F2BE17-3A01-477F-B962-DE77F404F8FF}" presName="root2" presStyleCnt="0"/>
      <dgm:spPr/>
    </dgm:pt>
    <dgm:pt modelId="{D1BDE17A-E430-4BD8-8FDD-749592FD3175}" type="pres">
      <dgm:prSet presAssocID="{C0F2BE17-3A01-477F-B962-DE77F404F8FF}" presName="LevelTwoTextNode" presStyleLbl="node2" presStyleIdx="0" presStyleCnt="6" custScaleX="211460" custScaleY="61521" custLinFactNeighborX="-13486" custLinFactNeighborY="-783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4E4B8AA-7178-4729-8FA7-67CB2CBCD087}" type="pres">
      <dgm:prSet presAssocID="{C0F2BE17-3A01-477F-B962-DE77F404F8FF}" presName="level3hierChild" presStyleCnt="0"/>
      <dgm:spPr/>
    </dgm:pt>
    <dgm:pt modelId="{14C615A9-170E-431C-942D-8ACE1FDB58D4}" type="pres">
      <dgm:prSet presAssocID="{8EA50EF1-21E2-44EE-99CD-EC979944E8E1}" presName="conn2-1" presStyleLbl="parChTrans1D2" presStyleIdx="1" presStyleCnt="6"/>
      <dgm:spPr/>
      <dgm:t>
        <a:bodyPr/>
        <a:lstStyle/>
        <a:p>
          <a:endParaRPr lang="it-IT"/>
        </a:p>
      </dgm:t>
    </dgm:pt>
    <dgm:pt modelId="{38FD2507-1E7D-431F-9F3D-C6C04B0AAE06}" type="pres">
      <dgm:prSet presAssocID="{8EA50EF1-21E2-44EE-99CD-EC979944E8E1}" presName="connTx" presStyleLbl="parChTrans1D2" presStyleIdx="1" presStyleCnt="6"/>
      <dgm:spPr/>
      <dgm:t>
        <a:bodyPr/>
        <a:lstStyle/>
        <a:p>
          <a:endParaRPr lang="it-IT"/>
        </a:p>
      </dgm:t>
    </dgm:pt>
    <dgm:pt modelId="{62E0EB93-8610-4C73-B729-BB4C2CF39251}" type="pres">
      <dgm:prSet presAssocID="{9967E773-139F-4714-AD9A-E107B145DB3F}" presName="root2" presStyleCnt="0"/>
      <dgm:spPr/>
    </dgm:pt>
    <dgm:pt modelId="{C4515451-8F7B-4C9B-B152-B4F84BB42471}" type="pres">
      <dgm:prSet presAssocID="{9967E773-139F-4714-AD9A-E107B145DB3F}" presName="LevelTwoTextNode" presStyleLbl="node2" presStyleIdx="1" presStyleCnt="6" custScaleX="192979" custScaleY="60163" custLinFactNeighborX="1879" custLinFactNeighborY="-445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52524B4-8CE3-439C-AD42-69499B1B1573}" type="pres">
      <dgm:prSet presAssocID="{9967E773-139F-4714-AD9A-E107B145DB3F}" presName="level3hierChild" presStyleCnt="0"/>
      <dgm:spPr/>
    </dgm:pt>
    <dgm:pt modelId="{78BDB2AD-734A-4E3A-9999-0C2708142E1C}" type="pres">
      <dgm:prSet presAssocID="{4C1BD681-9481-467D-8364-DAEC941E6D70}" presName="conn2-1" presStyleLbl="parChTrans1D2" presStyleIdx="2" presStyleCnt="6"/>
      <dgm:spPr/>
      <dgm:t>
        <a:bodyPr/>
        <a:lstStyle/>
        <a:p>
          <a:endParaRPr lang="it-IT"/>
        </a:p>
      </dgm:t>
    </dgm:pt>
    <dgm:pt modelId="{E8BD8BCC-FE5F-42CA-B4CE-2D89A1391D9C}" type="pres">
      <dgm:prSet presAssocID="{4C1BD681-9481-467D-8364-DAEC941E6D70}" presName="connTx" presStyleLbl="parChTrans1D2" presStyleIdx="2" presStyleCnt="6"/>
      <dgm:spPr/>
      <dgm:t>
        <a:bodyPr/>
        <a:lstStyle/>
        <a:p>
          <a:endParaRPr lang="it-IT"/>
        </a:p>
      </dgm:t>
    </dgm:pt>
    <dgm:pt modelId="{4C5D741F-BFAA-4ABD-9D1A-CAC9B09E885D}" type="pres">
      <dgm:prSet presAssocID="{728D2199-9639-48D5-9555-ED25C4E73C1D}" presName="root2" presStyleCnt="0"/>
      <dgm:spPr/>
    </dgm:pt>
    <dgm:pt modelId="{9843A344-DA9F-4768-B5F8-C5F0A461B10C}" type="pres">
      <dgm:prSet presAssocID="{728D2199-9639-48D5-9555-ED25C4E73C1D}" presName="LevelTwoTextNode" presStyleLbl="node2" presStyleIdx="2" presStyleCnt="6" custScaleX="193962" custScaleY="72404" custLinFactNeighborX="1880" custLinFactNeighborY="-585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46A863F-BE94-4F69-B396-08165696E94D}" type="pres">
      <dgm:prSet presAssocID="{728D2199-9639-48D5-9555-ED25C4E73C1D}" presName="level3hierChild" presStyleCnt="0"/>
      <dgm:spPr/>
    </dgm:pt>
    <dgm:pt modelId="{191218AF-2666-467C-8EE4-E8824FEB4C22}" type="pres">
      <dgm:prSet presAssocID="{749BEC39-2AEF-449B-901C-1C923EB283F7}" presName="conn2-1" presStyleLbl="parChTrans1D2" presStyleIdx="3" presStyleCnt="6"/>
      <dgm:spPr/>
      <dgm:t>
        <a:bodyPr/>
        <a:lstStyle/>
        <a:p>
          <a:endParaRPr lang="it-IT"/>
        </a:p>
      </dgm:t>
    </dgm:pt>
    <dgm:pt modelId="{5CC473CB-3E2E-4C16-B47E-2FD5D1C55BF2}" type="pres">
      <dgm:prSet presAssocID="{749BEC39-2AEF-449B-901C-1C923EB283F7}" presName="connTx" presStyleLbl="parChTrans1D2" presStyleIdx="3" presStyleCnt="6"/>
      <dgm:spPr/>
      <dgm:t>
        <a:bodyPr/>
        <a:lstStyle/>
        <a:p>
          <a:endParaRPr lang="it-IT"/>
        </a:p>
      </dgm:t>
    </dgm:pt>
    <dgm:pt modelId="{0E1FD199-4F6E-4E57-9A3E-BBA0C153B01A}" type="pres">
      <dgm:prSet presAssocID="{58148BFC-9376-4484-80CA-EDD63554EAF5}" presName="root2" presStyleCnt="0"/>
      <dgm:spPr/>
    </dgm:pt>
    <dgm:pt modelId="{889186DE-AC9E-4C7D-ABD3-870EFBD20987}" type="pres">
      <dgm:prSet presAssocID="{58148BFC-9376-4484-80CA-EDD63554EAF5}" presName="LevelTwoTextNode" presStyleLbl="node2" presStyleIdx="3" presStyleCnt="6" custScaleX="188730" custScaleY="71747" custLinFactNeighborX="11099" custLinFactNeighborY="-106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B243081-3C9B-4F70-967E-C177464BA5FE}" type="pres">
      <dgm:prSet presAssocID="{58148BFC-9376-4484-80CA-EDD63554EAF5}" presName="level3hierChild" presStyleCnt="0"/>
      <dgm:spPr/>
    </dgm:pt>
    <dgm:pt modelId="{B09CED9C-338C-453A-81EE-481549B15994}" type="pres">
      <dgm:prSet presAssocID="{2E523CC9-CA4F-4CB0-BD47-645314D25EBE}" presName="conn2-1" presStyleLbl="parChTrans1D2" presStyleIdx="4" presStyleCnt="6"/>
      <dgm:spPr/>
      <dgm:t>
        <a:bodyPr/>
        <a:lstStyle/>
        <a:p>
          <a:endParaRPr lang="it-IT"/>
        </a:p>
      </dgm:t>
    </dgm:pt>
    <dgm:pt modelId="{EA3CF760-7579-4FAA-A5DE-C58E782BB7B3}" type="pres">
      <dgm:prSet presAssocID="{2E523CC9-CA4F-4CB0-BD47-645314D25EBE}" presName="connTx" presStyleLbl="parChTrans1D2" presStyleIdx="4" presStyleCnt="6"/>
      <dgm:spPr/>
      <dgm:t>
        <a:bodyPr/>
        <a:lstStyle/>
        <a:p>
          <a:endParaRPr lang="it-IT"/>
        </a:p>
      </dgm:t>
    </dgm:pt>
    <dgm:pt modelId="{99D8AF6C-18FF-460A-970A-4B1F90667F83}" type="pres">
      <dgm:prSet presAssocID="{63062901-564E-42B8-8869-FB7248E2D259}" presName="root2" presStyleCnt="0"/>
      <dgm:spPr/>
    </dgm:pt>
    <dgm:pt modelId="{35CCE3F3-5AC2-47F8-819E-6CEFCDDC4C76}" type="pres">
      <dgm:prSet presAssocID="{63062901-564E-42B8-8869-FB7248E2D259}" presName="LevelTwoTextNode" presStyleLbl="node2" presStyleIdx="4" presStyleCnt="6" custScaleX="179090" custScaleY="64564" custLinFactNeighborX="14172" custLinFactNeighborY="438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B459D14-B521-4755-9997-E4F6239D72F2}" type="pres">
      <dgm:prSet presAssocID="{63062901-564E-42B8-8869-FB7248E2D259}" presName="level3hierChild" presStyleCnt="0"/>
      <dgm:spPr/>
    </dgm:pt>
    <dgm:pt modelId="{8D1B89B5-D244-467C-BDE9-2A400259B129}" type="pres">
      <dgm:prSet presAssocID="{8B877D3A-3EDF-478A-BCB7-CD0DD0E2AE31}" presName="conn2-1" presStyleLbl="parChTrans1D2" presStyleIdx="5" presStyleCnt="6"/>
      <dgm:spPr/>
      <dgm:t>
        <a:bodyPr/>
        <a:lstStyle/>
        <a:p>
          <a:endParaRPr lang="it-IT"/>
        </a:p>
      </dgm:t>
    </dgm:pt>
    <dgm:pt modelId="{E1CCA9D7-3940-4FA0-B40B-CEC773BE02C1}" type="pres">
      <dgm:prSet presAssocID="{8B877D3A-3EDF-478A-BCB7-CD0DD0E2AE31}" presName="connTx" presStyleLbl="parChTrans1D2" presStyleIdx="5" presStyleCnt="6"/>
      <dgm:spPr/>
      <dgm:t>
        <a:bodyPr/>
        <a:lstStyle/>
        <a:p>
          <a:endParaRPr lang="it-IT"/>
        </a:p>
      </dgm:t>
    </dgm:pt>
    <dgm:pt modelId="{12834EBE-B660-4BA8-B202-090D96104BA0}" type="pres">
      <dgm:prSet presAssocID="{657D77A3-FB1E-4AE4-A9F6-23D18929D277}" presName="root2" presStyleCnt="0"/>
      <dgm:spPr/>
    </dgm:pt>
    <dgm:pt modelId="{5D8B722C-43BC-4076-BE2F-1CF17D4BCB20}" type="pres">
      <dgm:prSet presAssocID="{657D77A3-FB1E-4AE4-A9F6-23D18929D277}" presName="LevelTwoTextNode" presStyleLbl="node2" presStyleIdx="5" presStyleCnt="6" custScaleX="174073" custScaleY="70544" custLinFactNeighborX="8026" custLinFactNeighborY="1086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947D5662-9D11-4FF0-AE34-CE306EBD67B0}" type="pres">
      <dgm:prSet presAssocID="{657D77A3-FB1E-4AE4-A9F6-23D18929D277}" presName="level3hierChild" presStyleCnt="0"/>
      <dgm:spPr/>
    </dgm:pt>
  </dgm:ptLst>
  <dgm:cxnLst>
    <dgm:cxn modelId="{70F85EDC-C0B6-48FA-9E85-A7C047979CB8}" srcId="{3C497599-AB02-49AA-AEA8-A603F9D1C5A6}" destId="{657D77A3-FB1E-4AE4-A9F6-23D18929D277}" srcOrd="5" destOrd="0" parTransId="{8B877D3A-3EDF-478A-BCB7-CD0DD0E2AE31}" sibTransId="{6EA86E71-5AF2-4E05-8B61-306E110C9A17}"/>
    <dgm:cxn modelId="{EB2B2EA9-D4B0-4902-A4E3-91B3867F3741}" type="presOf" srcId="{4C1BD681-9481-467D-8364-DAEC941E6D70}" destId="{78BDB2AD-734A-4E3A-9999-0C2708142E1C}" srcOrd="0" destOrd="0" presId="urn:microsoft.com/office/officeart/2005/8/layout/hierarchy2"/>
    <dgm:cxn modelId="{71F302A2-2E29-4C35-BFDA-0AE0F7DA797D}" type="presOf" srcId="{8EA50EF1-21E2-44EE-99CD-EC979944E8E1}" destId="{14C615A9-170E-431C-942D-8ACE1FDB58D4}" srcOrd="0" destOrd="0" presId="urn:microsoft.com/office/officeart/2005/8/layout/hierarchy2"/>
    <dgm:cxn modelId="{AB460BC6-0877-42C2-A262-87B1372698AA}" type="presOf" srcId="{8B877D3A-3EDF-478A-BCB7-CD0DD0E2AE31}" destId="{8D1B89B5-D244-467C-BDE9-2A400259B129}" srcOrd="0" destOrd="0" presId="urn:microsoft.com/office/officeart/2005/8/layout/hierarchy2"/>
    <dgm:cxn modelId="{B76A2844-8641-4B3A-AD74-662CB404639B}" type="presOf" srcId="{749BEC39-2AEF-449B-901C-1C923EB283F7}" destId="{191218AF-2666-467C-8EE4-E8824FEB4C22}" srcOrd="0" destOrd="0" presId="urn:microsoft.com/office/officeart/2005/8/layout/hierarchy2"/>
    <dgm:cxn modelId="{C2F841CA-1583-46E4-8B57-5F57DABCA73E}" type="presOf" srcId="{D8210052-DA34-4C9F-8A3B-9422B4D3CDDC}" destId="{71D87DA3-A57C-4B3D-9B32-9739EA734857}" srcOrd="0" destOrd="0" presId="urn:microsoft.com/office/officeart/2005/8/layout/hierarchy2"/>
    <dgm:cxn modelId="{F82C4C35-D08B-4D48-84FB-C33DC2768C85}" type="presOf" srcId="{749BEC39-2AEF-449B-901C-1C923EB283F7}" destId="{5CC473CB-3E2E-4C16-B47E-2FD5D1C55BF2}" srcOrd="1" destOrd="0" presId="urn:microsoft.com/office/officeart/2005/8/layout/hierarchy2"/>
    <dgm:cxn modelId="{9C0523F1-3FAE-473D-8C22-830A0999DDBE}" type="presOf" srcId="{58148BFC-9376-4484-80CA-EDD63554EAF5}" destId="{889186DE-AC9E-4C7D-ABD3-870EFBD20987}" srcOrd="0" destOrd="0" presId="urn:microsoft.com/office/officeart/2005/8/layout/hierarchy2"/>
    <dgm:cxn modelId="{8CD15DC4-7815-49AD-9D64-DBED94C9685B}" type="presOf" srcId="{9967E773-139F-4714-AD9A-E107B145DB3F}" destId="{C4515451-8F7B-4C9B-B152-B4F84BB42471}" srcOrd="0" destOrd="0" presId="urn:microsoft.com/office/officeart/2005/8/layout/hierarchy2"/>
    <dgm:cxn modelId="{8FCBB3B1-C36A-48D5-8A0F-E47497508BB3}" srcId="{3C497599-AB02-49AA-AEA8-A603F9D1C5A6}" destId="{C0F2BE17-3A01-477F-B962-DE77F404F8FF}" srcOrd="0" destOrd="0" parTransId="{D8210052-DA34-4C9F-8A3B-9422B4D3CDDC}" sibTransId="{BCE9ECE7-775B-4A8B-9B6C-A6B2D22E2135}"/>
    <dgm:cxn modelId="{62746247-3B59-4546-8B71-5B159B540EB5}" srcId="{495E035A-D9D9-41B4-9625-901D71D4463B}" destId="{3C497599-AB02-49AA-AEA8-A603F9D1C5A6}" srcOrd="0" destOrd="0" parTransId="{58A7DE1A-5D1D-4174-8393-1C4F4031EE9A}" sibTransId="{28BBF51C-C377-4D1F-91D7-276A0F23C22B}"/>
    <dgm:cxn modelId="{4071381B-5EF1-4304-9ED8-ED71FD1855CF}" type="presOf" srcId="{3C497599-AB02-49AA-AEA8-A603F9D1C5A6}" destId="{2E8D9003-DFEF-4AF3-9A50-8C6688C8D1C7}" srcOrd="0" destOrd="0" presId="urn:microsoft.com/office/officeart/2005/8/layout/hierarchy2"/>
    <dgm:cxn modelId="{A6590120-81ED-4E83-9BA3-13DA491D5EE9}" type="presOf" srcId="{C0F2BE17-3A01-477F-B962-DE77F404F8FF}" destId="{D1BDE17A-E430-4BD8-8FDD-749592FD3175}" srcOrd="0" destOrd="0" presId="urn:microsoft.com/office/officeart/2005/8/layout/hierarchy2"/>
    <dgm:cxn modelId="{4986FC6B-E0F5-4740-9AEC-23F2D8396CDA}" type="presOf" srcId="{2E523CC9-CA4F-4CB0-BD47-645314D25EBE}" destId="{EA3CF760-7579-4FAA-A5DE-C58E782BB7B3}" srcOrd="1" destOrd="0" presId="urn:microsoft.com/office/officeart/2005/8/layout/hierarchy2"/>
    <dgm:cxn modelId="{1C0BF723-9419-4F2F-A492-C58B4EA15813}" type="presOf" srcId="{495E035A-D9D9-41B4-9625-901D71D4463B}" destId="{69952427-BFED-4D8E-9054-C60E312E6A4D}" srcOrd="0" destOrd="0" presId="urn:microsoft.com/office/officeart/2005/8/layout/hierarchy2"/>
    <dgm:cxn modelId="{BB691688-9A3B-4028-A3A0-BC55E58D2B25}" type="presOf" srcId="{657D77A3-FB1E-4AE4-A9F6-23D18929D277}" destId="{5D8B722C-43BC-4076-BE2F-1CF17D4BCB20}" srcOrd="0" destOrd="0" presId="urn:microsoft.com/office/officeart/2005/8/layout/hierarchy2"/>
    <dgm:cxn modelId="{C52C3B45-2C49-4ACA-9559-6DA2C7AAC683}" srcId="{3C497599-AB02-49AA-AEA8-A603F9D1C5A6}" destId="{58148BFC-9376-4484-80CA-EDD63554EAF5}" srcOrd="3" destOrd="0" parTransId="{749BEC39-2AEF-449B-901C-1C923EB283F7}" sibTransId="{1FBE1F0C-7206-41FF-92AF-4AD46E5BFF37}"/>
    <dgm:cxn modelId="{DDA2C34A-EE7E-402B-9377-800042E3CAF0}" srcId="{3C497599-AB02-49AA-AEA8-A603F9D1C5A6}" destId="{9967E773-139F-4714-AD9A-E107B145DB3F}" srcOrd="1" destOrd="0" parTransId="{8EA50EF1-21E2-44EE-99CD-EC979944E8E1}" sibTransId="{8647C130-01C4-41F1-976C-C791C7F7010B}"/>
    <dgm:cxn modelId="{A7CD176D-E9E3-4CF6-B769-8ABDC81F0508}" type="presOf" srcId="{D8210052-DA34-4C9F-8A3B-9422B4D3CDDC}" destId="{FDE06453-E296-4632-A8E4-6BBF9424BCB4}" srcOrd="1" destOrd="0" presId="urn:microsoft.com/office/officeart/2005/8/layout/hierarchy2"/>
    <dgm:cxn modelId="{13376833-10BF-4C05-B9E5-4A1945030EAA}" srcId="{3C497599-AB02-49AA-AEA8-A603F9D1C5A6}" destId="{63062901-564E-42B8-8869-FB7248E2D259}" srcOrd="4" destOrd="0" parTransId="{2E523CC9-CA4F-4CB0-BD47-645314D25EBE}" sibTransId="{32425A22-121F-4306-B354-10DD3437349F}"/>
    <dgm:cxn modelId="{DE4D6157-5227-41CB-B455-9AF3A54D2606}" type="presOf" srcId="{8EA50EF1-21E2-44EE-99CD-EC979944E8E1}" destId="{38FD2507-1E7D-431F-9F3D-C6C04B0AAE06}" srcOrd="1" destOrd="0" presId="urn:microsoft.com/office/officeart/2005/8/layout/hierarchy2"/>
    <dgm:cxn modelId="{162E3CED-0517-4255-85DD-656836F3A3E6}" srcId="{3C497599-AB02-49AA-AEA8-A603F9D1C5A6}" destId="{728D2199-9639-48D5-9555-ED25C4E73C1D}" srcOrd="2" destOrd="0" parTransId="{4C1BD681-9481-467D-8364-DAEC941E6D70}" sibTransId="{22BE53F0-3E76-4187-B13F-5946AE4E6578}"/>
    <dgm:cxn modelId="{0766C751-3C08-4295-8E4E-68FFE78F57E9}" type="presOf" srcId="{8B877D3A-3EDF-478A-BCB7-CD0DD0E2AE31}" destId="{E1CCA9D7-3940-4FA0-B40B-CEC773BE02C1}" srcOrd="1" destOrd="0" presId="urn:microsoft.com/office/officeart/2005/8/layout/hierarchy2"/>
    <dgm:cxn modelId="{8B4E077E-B023-432F-BC69-02718948E50D}" type="presOf" srcId="{63062901-564E-42B8-8869-FB7248E2D259}" destId="{35CCE3F3-5AC2-47F8-819E-6CEFCDDC4C76}" srcOrd="0" destOrd="0" presId="urn:microsoft.com/office/officeart/2005/8/layout/hierarchy2"/>
    <dgm:cxn modelId="{F04E36C8-2F04-4558-9266-BF44BCC3C208}" type="presOf" srcId="{4C1BD681-9481-467D-8364-DAEC941E6D70}" destId="{E8BD8BCC-FE5F-42CA-B4CE-2D89A1391D9C}" srcOrd="1" destOrd="0" presId="urn:microsoft.com/office/officeart/2005/8/layout/hierarchy2"/>
    <dgm:cxn modelId="{8987DEC9-88B0-47E7-B252-82E1FCE9809B}" type="presOf" srcId="{2E523CC9-CA4F-4CB0-BD47-645314D25EBE}" destId="{B09CED9C-338C-453A-81EE-481549B15994}" srcOrd="0" destOrd="0" presId="urn:microsoft.com/office/officeart/2005/8/layout/hierarchy2"/>
    <dgm:cxn modelId="{7C3814E1-3682-4AB4-82D1-391302BFE0B0}" type="presOf" srcId="{728D2199-9639-48D5-9555-ED25C4E73C1D}" destId="{9843A344-DA9F-4768-B5F8-C5F0A461B10C}" srcOrd="0" destOrd="0" presId="urn:microsoft.com/office/officeart/2005/8/layout/hierarchy2"/>
    <dgm:cxn modelId="{5B79F88F-BC26-4055-B6BD-5704FADACA0F}" type="presParOf" srcId="{69952427-BFED-4D8E-9054-C60E312E6A4D}" destId="{533F3CE9-A3F5-45AB-A2D2-481192EB7FCB}" srcOrd="0" destOrd="0" presId="urn:microsoft.com/office/officeart/2005/8/layout/hierarchy2"/>
    <dgm:cxn modelId="{0DF6279A-2DEC-4816-BC2F-6C5C52D8781C}" type="presParOf" srcId="{533F3CE9-A3F5-45AB-A2D2-481192EB7FCB}" destId="{2E8D9003-DFEF-4AF3-9A50-8C6688C8D1C7}" srcOrd="0" destOrd="0" presId="urn:microsoft.com/office/officeart/2005/8/layout/hierarchy2"/>
    <dgm:cxn modelId="{2D49FDCF-F9B6-4F97-B58E-A4789D9DDDC3}" type="presParOf" srcId="{533F3CE9-A3F5-45AB-A2D2-481192EB7FCB}" destId="{A8C81E30-96E6-4EEC-A906-AC8152361717}" srcOrd="1" destOrd="0" presId="urn:microsoft.com/office/officeart/2005/8/layout/hierarchy2"/>
    <dgm:cxn modelId="{46C8D7EC-6D73-4FC5-897C-16F4B0FD48E4}" type="presParOf" srcId="{A8C81E30-96E6-4EEC-A906-AC8152361717}" destId="{71D87DA3-A57C-4B3D-9B32-9739EA734857}" srcOrd="0" destOrd="0" presId="urn:microsoft.com/office/officeart/2005/8/layout/hierarchy2"/>
    <dgm:cxn modelId="{6EA8DFFC-BF2E-47F4-BAAF-EF4465A54329}" type="presParOf" srcId="{71D87DA3-A57C-4B3D-9B32-9739EA734857}" destId="{FDE06453-E296-4632-A8E4-6BBF9424BCB4}" srcOrd="0" destOrd="0" presId="urn:microsoft.com/office/officeart/2005/8/layout/hierarchy2"/>
    <dgm:cxn modelId="{73BB6195-F657-4A27-A71B-E8D9AF8A71C5}" type="presParOf" srcId="{A8C81E30-96E6-4EEC-A906-AC8152361717}" destId="{BCBFE244-2653-4F56-AFFB-0185809BE30E}" srcOrd="1" destOrd="0" presId="urn:microsoft.com/office/officeart/2005/8/layout/hierarchy2"/>
    <dgm:cxn modelId="{8DC35522-1E85-4B9E-A955-7BD72590A73F}" type="presParOf" srcId="{BCBFE244-2653-4F56-AFFB-0185809BE30E}" destId="{D1BDE17A-E430-4BD8-8FDD-749592FD3175}" srcOrd="0" destOrd="0" presId="urn:microsoft.com/office/officeart/2005/8/layout/hierarchy2"/>
    <dgm:cxn modelId="{A8C4C1AD-A960-4FAE-B5EC-6AE93554440A}" type="presParOf" srcId="{BCBFE244-2653-4F56-AFFB-0185809BE30E}" destId="{44E4B8AA-7178-4729-8FA7-67CB2CBCD087}" srcOrd="1" destOrd="0" presId="urn:microsoft.com/office/officeart/2005/8/layout/hierarchy2"/>
    <dgm:cxn modelId="{69701D0B-5802-424D-BC36-596FC7B65A2A}" type="presParOf" srcId="{A8C81E30-96E6-4EEC-A906-AC8152361717}" destId="{14C615A9-170E-431C-942D-8ACE1FDB58D4}" srcOrd="2" destOrd="0" presId="urn:microsoft.com/office/officeart/2005/8/layout/hierarchy2"/>
    <dgm:cxn modelId="{852965D0-1089-417C-94AF-497D5091E494}" type="presParOf" srcId="{14C615A9-170E-431C-942D-8ACE1FDB58D4}" destId="{38FD2507-1E7D-431F-9F3D-C6C04B0AAE06}" srcOrd="0" destOrd="0" presId="urn:microsoft.com/office/officeart/2005/8/layout/hierarchy2"/>
    <dgm:cxn modelId="{10CDD1D3-71FF-4836-A79A-D2B6A9CF1E05}" type="presParOf" srcId="{A8C81E30-96E6-4EEC-A906-AC8152361717}" destId="{62E0EB93-8610-4C73-B729-BB4C2CF39251}" srcOrd="3" destOrd="0" presId="urn:microsoft.com/office/officeart/2005/8/layout/hierarchy2"/>
    <dgm:cxn modelId="{4C22D8D1-C052-49E8-A702-195AA83F1DCC}" type="presParOf" srcId="{62E0EB93-8610-4C73-B729-BB4C2CF39251}" destId="{C4515451-8F7B-4C9B-B152-B4F84BB42471}" srcOrd="0" destOrd="0" presId="urn:microsoft.com/office/officeart/2005/8/layout/hierarchy2"/>
    <dgm:cxn modelId="{C052F2D3-FD2E-4804-BC8E-55362F4DB688}" type="presParOf" srcId="{62E0EB93-8610-4C73-B729-BB4C2CF39251}" destId="{D52524B4-8CE3-439C-AD42-69499B1B1573}" srcOrd="1" destOrd="0" presId="urn:microsoft.com/office/officeart/2005/8/layout/hierarchy2"/>
    <dgm:cxn modelId="{F7E85D12-24CE-4436-9995-D807A3F18EEC}" type="presParOf" srcId="{A8C81E30-96E6-4EEC-A906-AC8152361717}" destId="{78BDB2AD-734A-4E3A-9999-0C2708142E1C}" srcOrd="4" destOrd="0" presId="urn:microsoft.com/office/officeart/2005/8/layout/hierarchy2"/>
    <dgm:cxn modelId="{7D2BA54C-1777-427F-B2EF-1502DD5ED637}" type="presParOf" srcId="{78BDB2AD-734A-4E3A-9999-0C2708142E1C}" destId="{E8BD8BCC-FE5F-42CA-B4CE-2D89A1391D9C}" srcOrd="0" destOrd="0" presId="urn:microsoft.com/office/officeart/2005/8/layout/hierarchy2"/>
    <dgm:cxn modelId="{103ECD03-AFE6-40F2-B6CD-CE196F5E69A9}" type="presParOf" srcId="{A8C81E30-96E6-4EEC-A906-AC8152361717}" destId="{4C5D741F-BFAA-4ABD-9D1A-CAC9B09E885D}" srcOrd="5" destOrd="0" presId="urn:microsoft.com/office/officeart/2005/8/layout/hierarchy2"/>
    <dgm:cxn modelId="{4A20D490-F26C-493B-954B-157A7333F9FD}" type="presParOf" srcId="{4C5D741F-BFAA-4ABD-9D1A-CAC9B09E885D}" destId="{9843A344-DA9F-4768-B5F8-C5F0A461B10C}" srcOrd="0" destOrd="0" presId="urn:microsoft.com/office/officeart/2005/8/layout/hierarchy2"/>
    <dgm:cxn modelId="{EC6ECC03-DF8B-4983-B6F7-8D8F9C6EDB04}" type="presParOf" srcId="{4C5D741F-BFAA-4ABD-9D1A-CAC9B09E885D}" destId="{C46A863F-BE94-4F69-B396-08165696E94D}" srcOrd="1" destOrd="0" presId="urn:microsoft.com/office/officeart/2005/8/layout/hierarchy2"/>
    <dgm:cxn modelId="{429567D1-A006-433E-AD19-B10F338EFF60}" type="presParOf" srcId="{A8C81E30-96E6-4EEC-A906-AC8152361717}" destId="{191218AF-2666-467C-8EE4-E8824FEB4C22}" srcOrd="6" destOrd="0" presId="urn:microsoft.com/office/officeart/2005/8/layout/hierarchy2"/>
    <dgm:cxn modelId="{84D4E586-FB39-479D-9C78-B7128B46BC14}" type="presParOf" srcId="{191218AF-2666-467C-8EE4-E8824FEB4C22}" destId="{5CC473CB-3E2E-4C16-B47E-2FD5D1C55BF2}" srcOrd="0" destOrd="0" presId="urn:microsoft.com/office/officeart/2005/8/layout/hierarchy2"/>
    <dgm:cxn modelId="{C75D9117-C783-4447-85A7-12184FDD9EF2}" type="presParOf" srcId="{A8C81E30-96E6-4EEC-A906-AC8152361717}" destId="{0E1FD199-4F6E-4E57-9A3E-BBA0C153B01A}" srcOrd="7" destOrd="0" presId="urn:microsoft.com/office/officeart/2005/8/layout/hierarchy2"/>
    <dgm:cxn modelId="{3B330D94-DE65-480E-B6EC-69FF2C223F70}" type="presParOf" srcId="{0E1FD199-4F6E-4E57-9A3E-BBA0C153B01A}" destId="{889186DE-AC9E-4C7D-ABD3-870EFBD20987}" srcOrd="0" destOrd="0" presId="urn:microsoft.com/office/officeart/2005/8/layout/hierarchy2"/>
    <dgm:cxn modelId="{AECB6BA2-0405-49E6-9462-6673EB29A57C}" type="presParOf" srcId="{0E1FD199-4F6E-4E57-9A3E-BBA0C153B01A}" destId="{3B243081-3C9B-4F70-967E-C177464BA5FE}" srcOrd="1" destOrd="0" presId="urn:microsoft.com/office/officeart/2005/8/layout/hierarchy2"/>
    <dgm:cxn modelId="{B321FC72-784F-4312-81FE-199D0A986F04}" type="presParOf" srcId="{A8C81E30-96E6-4EEC-A906-AC8152361717}" destId="{B09CED9C-338C-453A-81EE-481549B15994}" srcOrd="8" destOrd="0" presId="urn:microsoft.com/office/officeart/2005/8/layout/hierarchy2"/>
    <dgm:cxn modelId="{E3FAE09B-AFE6-44F4-9C80-E8C0D79EE600}" type="presParOf" srcId="{B09CED9C-338C-453A-81EE-481549B15994}" destId="{EA3CF760-7579-4FAA-A5DE-C58E782BB7B3}" srcOrd="0" destOrd="0" presId="urn:microsoft.com/office/officeart/2005/8/layout/hierarchy2"/>
    <dgm:cxn modelId="{385D8C78-99EB-4B44-B9F0-ACD23D58891E}" type="presParOf" srcId="{A8C81E30-96E6-4EEC-A906-AC8152361717}" destId="{99D8AF6C-18FF-460A-970A-4B1F90667F83}" srcOrd="9" destOrd="0" presId="urn:microsoft.com/office/officeart/2005/8/layout/hierarchy2"/>
    <dgm:cxn modelId="{B920833E-F804-42BE-A97E-25D9C61B352A}" type="presParOf" srcId="{99D8AF6C-18FF-460A-970A-4B1F90667F83}" destId="{35CCE3F3-5AC2-47F8-819E-6CEFCDDC4C76}" srcOrd="0" destOrd="0" presId="urn:microsoft.com/office/officeart/2005/8/layout/hierarchy2"/>
    <dgm:cxn modelId="{18CBBDF3-AFBE-426E-81A2-521FBE10F719}" type="presParOf" srcId="{99D8AF6C-18FF-460A-970A-4B1F90667F83}" destId="{4B459D14-B521-4755-9997-E4F6239D72F2}" srcOrd="1" destOrd="0" presId="urn:microsoft.com/office/officeart/2005/8/layout/hierarchy2"/>
    <dgm:cxn modelId="{5F4D94EF-6342-4F62-BF17-D91A77B157CF}" type="presParOf" srcId="{A8C81E30-96E6-4EEC-A906-AC8152361717}" destId="{8D1B89B5-D244-467C-BDE9-2A400259B129}" srcOrd="10" destOrd="0" presId="urn:microsoft.com/office/officeart/2005/8/layout/hierarchy2"/>
    <dgm:cxn modelId="{03013091-2BC4-4822-88E5-D37BE723FACD}" type="presParOf" srcId="{8D1B89B5-D244-467C-BDE9-2A400259B129}" destId="{E1CCA9D7-3940-4FA0-B40B-CEC773BE02C1}" srcOrd="0" destOrd="0" presId="urn:microsoft.com/office/officeart/2005/8/layout/hierarchy2"/>
    <dgm:cxn modelId="{94ADFEA4-0F0E-4B49-836A-A3EB22A55773}" type="presParOf" srcId="{A8C81E30-96E6-4EEC-A906-AC8152361717}" destId="{12834EBE-B660-4BA8-B202-090D96104BA0}" srcOrd="11" destOrd="0" presId="urn:microsoft.com/office/officeart/2005/8/layout/hierarchy2"/>
    <dgm:cxn modelId="{957B3ECE-1B0F-435F-BF6B-F3BE4461C79F}" type="presParOf" srcId="{12834EBE-B660-4BA8-B202-090D96104BA0}" destId="{5D8B722C-43BC-4076-BE2F-1CF17D4BCB20}" srcOrd="0" destOrd="0" presId="urn:microsoft.com/office/officeart/2005/8/layout/hierarchy2"/>
    <dgm:cxn modelId="{5C154D00-2B36-40A0-8321-979DEAFFFD7E}" type="presParOf" srcId="{12834EBE-B660-4BA8-B202-090D96104BA0}" destId="{947D5662-9D11-4FF0-AE34-CE306EBD67B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D9003-DFEF-4AF3-9A50-8C6688C8D1C7}">
      <dsp:nvSpPr>
        <dsp:cNvPr id="0" name=""/>
        <dsp:cNvSpPr/>
      </dsp:nvSpPr>
      <dsp:spPr>
        <a:xfrm>
          <a:off x="0" y="2189127"/>
          <a:ext cx="2472297" cy="1163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OBIETTIVI TRASVERSALI</a:t>
          </a:r>
        </a:p>
      </dsp:txBody>
      <dsp:txXfrm>
        <a:off x="34080" y="2223207"/>
        <a:ext cx="2404137" cy="1095405"/>
      </dsp:txXfrm>
    </dsp:sp>
    <dsp:sp modelId="{71D87DA3-A57C-4B3D-9B32-9739EA734857}">
      <dsp:nvSpPr>
        <dsp:cNvPr id="0" name=""/>
        <dsp:cNvSpPr/>
      </dsp:nvSpPr>
      <dsp:spPr>
        <a:xfrm rot="17087688">
          <a:off x="1543083" y="1545517"/>
          <a:ext cx="2495733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2495733" y="188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800" kern="1200"/>
        </a:p>
      </dsp:txBody>
      <dsp:txXfrm>
        <a:off x="2728557" y="1502020"/>
        <a:ext cx="124786" cy="124786"/>
      </dsp:txXfrm>
    </dsp:sp>
    <dsp:sp modelId="{D1BDE17A-E430-4BD8-8FDD-749592FD3175}">
      <dsp:nvSpPr>
        <dsp:cNvPr id="0" name=""/>
        <dsp:cNvSpPr/>
      </dsp:nvSpPr>
      <dsp:spPr>
        <a:xfrm>
          <a:off x="3109603" y="0"/>
          <a:ext cx="4920952" cy="715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CREATIVITA’ - INTUIZIONE - IMMAGINAZIONE</a:t>
          </a:r>
        </a:p>
      </dsp:txBody>
      <dsp:txXfrm>
        <a:off x="3130569" y="20966"/>
        <a:ext cx="4879020" cy="673905"/>
      </dsp:txXfrm>
    </dsp:sp>
    <dsp:sp modelId="{14C615A9-170E-431C-942D-8ACE1FDB58D4}">
      <dsp:nvSpPr>
        <dsp:cNvPr id="0" name=""/>
        <dsp:cNvSpPr/>
      </dsp:nvSpPr>
      <dsp:spPr>
        <a:xfrm rot="18131480">
          <a:off x="2036018" y="1961836"/>
          <a:ext cx="1867427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1867427" y="188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00" kern="1200"/>
        </a:p>
      </dsp:txBody>
      <dsp:txXfrm>
        <a:off x="2923046" y="1934046"/>
        <a:ext cx="93371" cy="93371"/>
      </dsp:txXfrm>
    </dsp:sp>
    <dsp:sp modelId="{C4515451-8F7B-4C9B-B152-B4F84BB42471}">
      <dsp:nvSpPr>
        <dsp:cNvPr id="0" name=""/>
        <dsp:cNvSpPr/>
      </dsp:nvSpPr>
      <dsp:spPr>
        <a:xfrm>
          <a:off x="3467166" y="840537"/>
          <a:ext cx="4490874" cy="700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RISOLUZIONE </a:t>
          </a:r>
          <a:r>
            <a:rPr lang="it-IT" sz="1600" kern="1200" dirty="0" err="1"/>
            <a:t>DI</a:t>
          </a:r>
          <a:r>
            <a:rPr lang="it-IT" sz="1600" kern="1200" dirty="0"/>
            <a:t> PROBLEMI</a:t>
          </a:r>
        </a:p>
      </dsp:txBody>
      <dsp:txXfrm>
        <a:off x="3487669" y="861040"/>
        <a:ext cx="4449868" cy="659030"/>
      </dsp:txXfrm>
    </dsp:sp>
    <dsp:sp modelId="{78BDB2AD-734A-4E3A-9999-0C2708142E1C}">
      <dsp:nvSpPr>
        <dsp:cNvPr id="0" name=""/>
        <dsp:cNvSpPr/>
      </dsp:nvSpPr>
      <dsp:spPr>
        <a:xfrm rot="19608242">
          <a:off x="2375283" y="2426543"/>
          <a:ext cx="1188920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1188920" y="188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940021" y="2415717"/>
        <a:ext cx="59446" cy="59446"/>
      </dsp:txXfrm>
    </dsp:sp>
    <dsp:sp modelId="{9843A344-DA9F-4768-B5F8-C5F0A461B10C}">
      <dsp:nvSpPr>
        <dsp:cNvPr id="0" name=""/>
        <dsp:cNvSpPr/>
      </dsp:nvSpPr>
      <dsp:spPr>
        <a:xfrm>
          <a:off x="3467190" y="1698736"/>
          <a:ext cx="4513750" cy="842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ARGOMENTAZIONE</a:t>
          </a:r>
        </a:p>
      </dsp:txBody>
      <dsp:txXfrm>
        <a:off x="3491865" y="1723411"/>
        <a:ext cx="4464400" cy="793118"/>
      </dsp:txXfrm>
    </dsp:sp>
    <dsp:sp modelId="{191218AF-2666-467C-8EE4-E8824FEB4C22}">
      <dsp:nvSpPr>
        <dsp:cNvPr id="0" name=""/>
        <dsp:cNvSpPr/>
      </dsp:nvSpPr>
      <dsp:spPr>
        <a:xfrm rot="1143901">
          <a:off x="2437203" y="2961001"/>
          <a:ext cx="1279619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1279619" y="188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045022" y="2947907"/>
        <a:ext cx="63980" cy="63980"/>
      </dsp:txXfrm>
    </dsp:sp>
    <dsp:sp modelId="{889186DE-AC9E-4C7D-ABD3-870EFBD20987}">
      <dsp:nvSpPr>
        <dsp:cNvPr id="0" name=""/>
        <dsp:cNvSpPr/>
      </dsp:nvSpPr>
      <dsp:spPr>
        <a:xfrm>
          <a:off x="3681728" y="2771474"/>
          <a:ext cx="4391995" cy="834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ABILITA’ SOCIALI</a:t>
          </a:r>
        </a:p>
      </dsp:txBody>
      <dsp:txXfrm>
        <a:off x="3706179" y="2795925"/>
        <a:ext cx="4343093" cy="785921"/>
      </dsp:txXfrm>
    </dsp:sp>
    <dsp:sp modelId="{B09CED9C-338C-453A-81EE-481549B15994}">
      <dsp:nvSpPr>
        <dsp:cNvPr id="0" name=""/>
        <dsp:cNvSpPr/>
      </dsp:nvSpPr>
      <dsp:spPr>
        <a:xfrm rot="2911287">
          <a:off x="2145785" y="3476481"/>
          <a:ext cx="1933967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1933967" y="188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00" kern="1200"/>
        </a:p>
      </dsp:txBody>
      <dsp:txXfrm>
        <a:off x="3064420" y="3447028"/>
        <a:ext cx="96698" cy="96698"/>
      </dsp:txXfrm>
    </dsp:sp>
    <dsp:sp modelId="{35CCE3F3-5AC2-47F8-819E-6CEFCDDC4C76}">
      <dsp:nvSpPr>
        <dsp:cNvPr id="0" name=""/>
        <dsp:cNvSpPr/>
      </dsp:nvSpPr>
      <dsp:spPr>
        <a:xfrm>
          <a:off x="3753241" y="3844223"/>
          <a:ext cx="4167659" cy="7512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FIDUCIA  IN SE STESSI</a:t>
          </a:r>
        </a:p>
      </dsp:txBody>
      <dsp:txXfrm>
        <a:off x="3775244" y="3866226"/>
        <a:ext cx="4123653" cy="707238"/>
      </dsp:txXfrm>
    </dsp:sp>
    <dsp:sp modelId="{8D1B89B5-D244-467C-BDE9-2A400259B129}">
      <dsp:nvSpPr>
        <dsp:cNvPr id="0" name=""/>
        <dsp:cNvSpPr/>
      </dsp:nvSpPr>
      <dsp:spPr>
        <a:xfrm rot="3855769">
          <a:off x="1731027" y="3932262"/>
          <a:ext cx="2620458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2620458" y="188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kern="1200"/>
        </a:p>
      </dsp:txBody>
      <dsp:txXfrm>
        <a:off x="2975745" y="3885647"/>
        <a:ext cx="131022" cy="131022"/>
      </dsp:txXfrm>
    </dsp:sp>
    <dsp:sp modelId="{5D8B722C-43BC-4076-BE2F-1CF17D4BCB20}">
      <dsp:nvSpPr>
        <dsp:cNvPr id="0" name=""/>
        <dsp:cNvSpPr/>
      </dsp:nvSpPr>
      <dsp:spPr>
        <a:xfrm>
          <a:off x="3610215" y="4720994"/>
          <a:ext cx="4050907" cy="820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DIVERTIMENTO</a:t>
          </a:r>
        </a:p>
      </dsp:txBody>
      <dsp:txXfrm>
        <a:off x="3610215" y="4720994"/>
        <a:ext cx="4050907" cy="820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293BC-3C8C-46C0-B0AB-94945ACD1CB4}" type="datetimeFigureOut">
              <a:rPr lang="it-IT" smtClean="0"/>
              <a:pPr/>
              <a:t>27/05/2023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9889F-616E-4C13-B59C-B35598C636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37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fld id="{DD3CCEC4-35B1-48A0-B50E-FEB480C9AE45}" type="slidenum">
              <a:rPr lang="it-IT" altLang="it-IT" smtClean="0">
                <a:solidFill>
                  <a:srgbClr val="404040"/>
                </a:solidFill>
                <a:latin typeface="Century Gothic" pitchFamily="34" charset="0"/>
                <a:cs typeface="Tahoma" pitchFamily="34" charset="0"/>
              </a:rPr>
              <a:pPr/>
              <a:t>7</a:t>
            </a:fld>
            <a:endParaRPr lang="it-IT" altLang="it-IT" smtClean="0">
              <a:solidFill>
                <a:srgbClr val="404040"/>
              </a:solidFill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fld id="{CDE030CE-656A-4E07-B192-FEE541FEEA9A}" type="slidenum">
              <a:rPr lang="it-IT" altLang="it-IT" smtClean="0">
                <a:solidFill>
                  <a:srgbClr val="404040"/>
                </a:solidFill>
                <a:latin typeface="Century Gothic" pitchFamily="34" charset="0"/>
                <a:cs typeface="Tahoma" pitchFamily="34" charset="0"/>
              </a:rPr>
              <a:pPr/>
              <a:t>8</a:t>
            </a:fld>
            <a:endParaRPr lang="it-IT" altLang="it-IT" smtClean="0">
              <a:solidFill>
                <a:srgbClr val="404040"/>
              </a:solidFill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64B7DC0A-F8A8-4B15-BD49-78C658A88467}" type="slidenum">
              <a:rPr lang="it-IT" altLang="it-IT" smtClean="0">
                <a:solidFill>
                  <a:srgbClr val="404040"/>
                </a:solidFill>
                <a:latin typeface="Century Gothic" pitchFamily="34" charset="0"/>
                <a:cs typeface="Tahoma" pitchFamily="34" charset="0"/>
              </a:rPr>
              <a:pPr/>
              <a:t>9</a:t>
            </a:fld>
            <a:endParaRPr lang="it-IT" altLang="it-IT" smtClean="0">
              <a:solidFill>
                <a:srgbClr val="404040"/>
              </a:solidFill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</p:spPr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972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7312E4-CC59-4105-8AB2-EB9CC29FD9E8}" type="slidenum">
              <a:rPr lang="it-IT" altLang="it-IT">
                <a:solidFill>
                  <a:prstClr val="black"/>
                </a:solidFill>
              </a:rPr>
              <a:pPr eaLnBrk="1" hangingPunct="1"/>
              <a:t>13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1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7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D8D1-5671-4926-B5BD-DBEBB9C218E8}" type="datetimeFigureOut">
              <a:rPr lang="it-IT" smtClean="0"/>
              <a:pPr/>
              <a:t>27/05/2023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96E4-783A-4DF0-9BA9-7DE7A179DB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45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D8D1-5671-4926-B5BD-DBEBB9C218E8}" type="datetimeFigureOut">
              <a:rPr lang="it-IT" smtClean="0"/>
              <a:pPr/>
              <a:t>27/05/2023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96E4-783A-4DF0-9BA9-7DE7A179DB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64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67" y="731647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D8D1-5671-4926-B5BD-DBEBB9C218E8}" type="datetimeFigureOut">
              <a:rPr lang="it-IT" smtClean="0"/>
              <a:pPr/>
              <a:t>27/05/2023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96E4-783A-4DF0-9BA9-7DE7A179DB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" y="0"/>
            <a:ext cx="9141619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534924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rot="10800000">
            <a:off x="8609076" y="0"/>
            <a:ext cx="534924" cy="6858000"/>
            <a:chOff x="0" y="0"/>
            <a:chExt cx="713232" cy="6858000"/>
          </a:xfrm>
        </p:grpSpPr>
        <p:sp>
          <p:nvSpPr>
            <p:cNvPr id="23" name="Rectangle 22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45" y="6144768"/>
            <a:ext cx="9141619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390" y="1188720"/>
            <a:ext cx="747522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390" y="3749040"/>
            <a:ext cx="74752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38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2623-4E89-46E6-89BE-4C50DF55CF19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0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flipV="1">
            <a:off x="45" y="6309360"/>
            <a:ext cx="9141619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584" y="0"/>
            <a:ext cx="9141619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41E1-6923-4724-B150-965414320517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390" y="1188720"/>
            <a:ext cx="747522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390" y="3749040"/>
            <a:ext cx="747522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3756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48A5-0D13-4610-ABE2-31CA7A34301E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4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FB8B-737D-4891-9045-30681AC4E834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53A2-64A4-41B0-80D2-09845F0BCDA4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8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8C41-D602-4CD7-B757-5C3713F515B0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2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" y="0"/>
            <a:ext cx="9141619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005840"/>
            <a:ext cx="541782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0768-7B83-4444-8132-1600D50B9A18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D8D1-5671-4926-B5BD-DBEBB9C218E8}" type="datetimeFigureOut">
              <a:rPr lang="it-IT" smtClean="0"/>
              <a:pPr/>
              <a:t>27/05/2023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96E4-783A-4DF0-9BA9-7DE7A179DB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480" y="548640"/>
            <a:ext cx="5006340" cy="57607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616A-751D-4A9F-9D2B-3E99BC6CC8FF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58293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58293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223260" y="3223260"/>
            <a:ext cx="6858000" cy="41148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2194559" y="3223261"/>
            <a:ext cx="6858000" cy="41148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BC78-7D10-41CE-B20B-32DCD9FFC8B2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638"/>
            <a:ext cx="1971675" cy="58975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4638"/>
            <a:ext cx="5800725" cy="5897562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53F0-2C34-4674-9270-C2AA884A5FC3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9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" y="0"/>
            <a:ext cx="9141619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534924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rot="10800000">
            <a:off x="8609076" y="0"/>
            <a:ext cx="534924" cy="6858000"/>
            <a:chOff x="0" y="0"/>
            <a:chExt cx="713232" cy="6858000"/>
          </a:xfrm>
        </p:grpSpPr>
        <p:sp>
          <p:nvSpPr>
            <p:cNvPr id="23" name="Rectangle 22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38" y="6144768"/>
            <a:ext cx="9141619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390" y="1188720"/>
            <a:ext cx="747522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390" y="3749040"/>
            <a:ext cx="74752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513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2623-4E89-46E6-89BE-4C50DF55CF19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5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flipV="1">
            <a:off x="38" y="6309360"/>
            <a:ext cx="9141619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584" y="0"/>
            <a:ext cx="9141619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41E1-6923-4724-B150-965414320517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390" y="1188720"/>
            <a:ext cx="747522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390" y="3749040"/>
            <a:ext cx="747522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4341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48A5-0D13-4610-ABE2-31CA7A34301E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2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FB8B-737D-4891-9045-30681AC4E834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8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53A2-64A4-41B0-80D2-09845F0BCDA4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4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8C41-D602-4CD7-B757-5C3713F515B0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5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D8D1-5671-4926-B5BD-DBEBB9C218E8}" type="datetimeFigureOut">
              <a:rPr lang="it-IT" smtClean="0"/>
              <a:pPr/>
              <a:t>27/05/2023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96E4-783A-4DF0-9BA9-7DE7A179DB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" y="0"/>
            <a:ext cx="9141619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005840"/>
            <a:ext cx="541782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0768-7B83-4444-8132-1600D50B9A18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2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480" y="548640"/>
            <a:ext cx="5006340" cy="57607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616A-751D-4A9F-9D2B-3E99BC6CC8FF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58293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58293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223260" y="3223260"/>
            <a:ext cx="6858000" cy="41148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2194559" y="3223261"/>
            <a:ext cx="6858000" cy="41148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BC78-7D10-41CE-B20B-32DCD9FFC8B2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638"/>
            <a:ext cx="1971675" cy="58975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4638"/>
            <a:ext cx="5800725" cy="5897562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53F0-2C34-4674-9270-C2AA884A5FC3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" y="0"/>
            <a:ext cx="9141619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534924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rot="10800000">
            <a:off x="8609076" y="0"/>
            <a:ext cx="534924" cy="6858000"/>
            <a:chOff x="0" y="0"/>
            <a:chExt cx="713232" cy="6858000"/>
          </a:xfrm>
        </p:grpSpPr>
        <p:sp>
          <p:nvSpPr>
            <p:cNvPr id="23" name="Rectangle 22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21" y="6144768"/>
            <a:ext cx="9141619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390" y="1188720"/>
            <a:ext cx="747522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390" y="3749040"/>
            <a:ext cx="74752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3634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2623-4E89-46E6-89BE-4C50DF55CF19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flipV="1">
            <a:off x="21" y="6309360"/>
            <a:ext cx="9141619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573" y="0"/>
            <a:ext cx="9141619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41E1-6923-4724-B150-965414320517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390" y="1188720"/>
            <a:ext cx="747522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390" y="3749040"/>
            <a:ext cx="747522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021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48A5-0D13-4610-ABE2-31CA7A34301E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6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FB8B-737D-4891-9045-30681AC4E834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0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53A2-64A4-41B0-80D2-09845F0BCDA4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D8D1-5671-4926-B5BD-DBEBB9C218E8}" type="datetimeFigureOut">
              <a:rPr lang="it-IT" smtClean="0"/>
              <a:pPr/>
              <a:t>27/05/2023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96E4-783A-4DF0-9BA9-7DE7A179DB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8C41-D602-4CD7-B757-5C3713F515B0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" y="0"/>
            <a:ext cx="9141619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005840"/>
            <a:ext cx="541782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0768-7B83-4444-8132-1600D50B9A18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1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480" y="548640"/>
            <a:ext cx="5006340" cy="57607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616A-751D-4A9F-9D2B-3E99BC6CC8FF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58293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58293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223260" y="3223260"/>
            <a:ext cx="6858000" cy="41148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2194559" y="3223261"/>
            <a:ext cx="6858000" cy="41148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3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BC78-7D10-41CE-B20B-32DCD9FFC8B2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0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638"/>
            <a:ext cx="1971675" cy="58975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4638"/>
            <a:ext cx="5800725" cy="5897562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53F0-2C34-4674-9270-C2AA884A5FC3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2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7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D8D1-5671-4926-B5BD-DBEBB9C218E8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27/05/2023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96E4-783A-4DF0-9BA9-7DE7A179DB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45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90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D8D1-5671-4926-B5BD-DBEBB9C218E8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27/05/2023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96E4-783A-4DF0-9BA9-7DE7A179DB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0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D8D1-5671-4926-B5BD-DBEBB9C218E8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27/05/2023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96E4-783A-4DF0-9BA9-7DE7A179DB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1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D8D1-5671-4926-B5BD-DBEBB9C218E8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27/05/2023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96E4-783A-4DF0-9BA9-7DE7A179DB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3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D8D1-5671-4926-B5BD-DBEBB9C218E8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27/05/2023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96E4-783A-4DF0-9BA9-7DE7A179DB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66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D8D1-5671-4926-B5BD-DBEBB9C218E8}" type="datetimeFigureOut">
              <a:rPr lang="it-IT" smtClean="0"/>
              <a:pPr/>
              <a:t>27/05/2023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96E4-783A-4DF0-9BA9-7DE7A179DB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D8D1-5671-4926-B5BD-DBEBB9C218E8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27/05/2023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96E4-783A-4DF0-9BA9-7DE7A179DB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65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D8D1-5671-4926-B5BD-DBEBB9C218E8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27/05/2023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96E4-783A-4DF0-9BA9-7DE7A179DB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55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220992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79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D8D1-5671-4926-B5BD-DBEBB9C218E8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27/05/2023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96E4-783A-4DF0-9BA9-7DE7A179DB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4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D8D1-5671-4926-B5BD-DBEBB9C218E8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27/05/2023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96E4-783A-4DF0-9BA9-7DE7A179DB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0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D8D1-5671-4926-B5BD-DBEBB9C218E8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27/05/2023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96E4-783A-4DF0-9BA9-7DE7A179DB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23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64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67" y="731647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D8D1-5671-4926-B5BD-DBEBB9C218E8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27/05/2023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96E4-783A-4DF0-9BA9-7DE7A179DB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4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D8D1-5671-4926-B5BD-DBEBB9C218E8}" type="datetimeFigureOut">
              <a:rPr lang="it-IT" smtClean="0"/>
              <a:pPr/>
              <a:t>27/05/2023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96E4-783A-4DF0-9BA9-7DE7A179DB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D8D1-5671-4926-B5BD-DBEBB9C218E8}" type="datetimeFigureOut">
              <a:rPr lang="it-IT" smtClean="0"/>
              <a:pPr/>
              <a:t>27/05/2023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96E4-783A-4DF0-9BA9-7DE7A179DB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220992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79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D8D1-5671-4926-B5BD-DBEBB9C218E8}" type="datetimeFigureOut">
              <a:rPr lang="it-IT" smtClean="0"/>
              <a:pPr/>
              <a:t>27/05/2023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96E4-783A-4DF0-9BA9-7DE7A179DB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D8D1-5671-4926-B5BD-DBEBB9C218E8}" type="datetimeFigureOut">
              <a:rPr lang="it-IT" smtClean="0"/>
              <a:pPr/>
              <a:t>27/05/2023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96E4-783A-4DF0-9BA9-7DE7A179DB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32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C9D8D1-5671-4926-B5BD-DBEBB9C218E8}" type="datetimeFigureOut">
              <a:rPr lang="it-IT" smtClean="0"/>
              <a:pPr/>
              <a:t>27/05/2023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63" y="617232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32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7796E4-783A-4DF0-9BA9-7DE7A179DB1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" y="6309360"/>
            <a:ext cx="9141619" cy="5029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" y="6703346"/>
            <a:ext cx="9141619" cy="154745"/>
          </a:xfrm>
          <a:prstGeom prst="rect">
            <a:avLst/>
          </a:prstGeom>
          <a:solidFill>
            <a:schemeClr val="accent1"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673352"/>
            <a:ext cx="713232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6832" y="6391656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64D3F22-4AB0-46A5-A81D-1482EFC49177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391656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391656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5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pos="3840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" y="6309360"/>
            <a:ext cx="9141619" cy="5029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" y="6703332"/>
            <a:ext cx="9141619" cy="154745"/>
          </a:xfrm>
          <a:prstGeom prst="rect">
            <a:avLst/>
          </a:prstGeom>
          <a:solidFill>
            <a:schemeClr val="accent1"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673352"/>
            <a:ext cx="713232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6832" y="6391656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64D3F22-4AB0-46A5-A81D-1482EFC49177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391656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391656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1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pos="3840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1" y="6309360"/>
            <a:ext cx="9141619" cy="5029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" y="6703298"/>
            <a:ext cx="9141619" cy="154745"/>
          </a:xfrm>
          <a:prstGeom prst="rect">
            <a:avLst/>
          </a:prstGeom>
          <a:solidFill>
            <a:schemeClr val="accent1"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673352"/>
            <a:ext cx="713232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6832" y="6391656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64D3F22-4AB0-46A5-A81D-1482EFC49177}" type="datetime1">
              <a:rPr lang="en-US" smtClean="0">
                <a:solidFill>
                  <a:srgbClr val="000000"/>
                </a:solidFill>
              </a:rPr>
              <a:pPr/>
              <a:t>5/27/2023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391656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391656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000000"/>
                </a:solidFill>
              </a:rPr>
              <a:pPr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9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pos="3840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32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C9D8D1-5671-4926-B5BD-DBEBB9C218E8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27/05/2023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63" y="617232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32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7796E4-783A-4DF0-9BA9-7DE7A179DB15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9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22301" y="404664"/>
            <a:ext cx="77048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>
                <a:solidFill>
                  <a:prstClr val="black"/>
                </a:solidFill>
                <a:latin typeface="Comic Sans MS" pitchFamily="66" charset="0"/>
              </a:rPr>
              <a:t>ASSOCIAZIONE  </a:t>
            </a:r>
          </a:p>
          <a:p>
            <a:pPr algn="ctr"/>
            <a:endParaRPr lang="it-IT" sz="2000" b="1" i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it-IT" sz="2800" b="1" dirty="0" smtClean="0">
                <a:solidFill>
                  <a:prstClr val="black"/>
                </a:solidFill>
                <a:latin typeface="Comic Sans MS" pitchFamily="66" charset="0"/>
              </a:rPr>
              <a:t>RALLY MATEMATICO TRANSALPINO</a:t>
            </a:r>
          </a:p>
          <a:p>
            <a:pPr algn="ctr"/>
            <a:endParaRPr lang="it-IT" sz="2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it-IT" sz="2800" b="1" i="1" dirty="0" smtClean="0">
                <a:solidFill>
                  <a:prstClr val="black"/>
                </a:solidFill>
                <a:latin typeface="Comic Sans MS" pitchFamily="66" charset="0"/>
              </a:rPr>
              <a:t>ROZZANO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36912"/>
            <a:ext cx="2349500" cy="17145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35994" y="4509120"/>
            <a:ext cx="4616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itchFamily="66" charset="0"/>
              </a:rPr>
              <a:t>Istituto Comprensivo ….</a:t>
            </a:r>
          </a:p>
        </p:txBody>
      </p:sp>
    </p:spTree>
    <p:extLst>
      <p:ext uri="{BB962C8B-B14F-4D97-AF65-F5344CB8AC3E}">
        <p14:creationId xmlns:p14="http://schemas.microsoft.com/office/powerpoint/2010/main" val="41337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98070" y="1124744"/>
            <a:ext cx="77048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it-IT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È </a:t>
            </a:r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previsto un contributo </a:t>
            </a:r>
            <a:r>
              <a:rPr lang="it-IT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di </a:t>
            </a:r>
            <a:r>
              <a:rPr lang="it-IT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…..  </a:t>
            </a:r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euro ad </a:t>
            </a:r>
            <a:r>
              <a:rPr lang="it-IT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allievo.</a:t>
            </a:r>
            <a:endParaRPr lang="it-IT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>
              <a:buBlip>
                <a:blip r:embed="rId2"/>
              </a:buBlip>
            </a:pPr>
            <a:endParaRPr lang="it-IT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it-IT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Ogni </a:t>
            </a:r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allievo riceverà un attestato di partecipazione e </a:t>
            </a:r>
            <a:r>
              <a:rPr lang="it-IT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un gadget dell’edizione del Rally</a:t>
            </a:r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, a ricordo della </a:t>
            </a:r>
            <a:r>
              <a:rPr lang="it-IT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partecipazione.</a:t>
            </a:r>
            <a:endParaRPr lang="it-IT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>
              <a:buBlip>
                <a:blip r:embed="rId2"/>
              </a:buBlip>
            </a:pPr>
            <a:endParaRPr lang="it-IT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it-IT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Alle </a:t>
            </a:r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classi vincitrici </a:t>
            </a:r>
            <a:r>
              <a:rPr lang="it-IT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sarà </a:t>
            </a:r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consegnato un </a:t>
            </a:r>
            <a:r>
              <a:rPr lang="it-IT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ulteriore attestato ed un omaggio per ciascun partecipante.</a:t>
            </a:r>
          </a:p>
          <a:p>
            <a:endParaRPr lang="it-IT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L</a:t>
            </a:r>
            <a:r>
              <a:rPr lang="it-IT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 prova </a:t>
            </a:r>
            <a:r>
              <a:rPr lang="it-IT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finale si organizzerà all’Istituto Italo Calvino, con un momento conclusivo di «festa» eventualmente aperto anche ai genitori…</a:t>
            </a:r>
            <a:endParaRPr lang="it-IT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84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492" y="908720"/>
            <a:ext cx="8212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dirty="0" smtClean="0"/>
              <a:t>Chi iscrive la classe  al Rally può anche iscriversi sulla piattaforma Sofia al corso base di 15 ore  con attestato riconosciuto dal MIUR.</a:t>
            </a:r>
          </a:p>
          <a:p>
            <a:endParaRPr lang="it-IT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" y="3330732"/>
            <a:ext cx="8892480" cy="352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5921" y="553717"/>
            <a:ext cx="801451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it-IT" sz="24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PERCHÉ IL RALLY?</a:t>
            </a:r>
          </a:p>
          <a:p>
            <a:pPr lvl="0" algn="ctr">
              <a:lnSpc>
                <a:spcPct val="90000"/>
              </a:lnSpc>
            </a:pPr>
            <a:endParaRPr lang="it-IT" sz="2400" b="1" dirty="0" smtClean="0">
              <a:solidFill>
                <a:srgbClr val="000000">
                  <a:lumMod val="95000"/>
                  <a:lumOff val="5000"/>
                </a:srgbClr>
              </a:solidFill>
              <a:latin typeface="Comic Sans MS" panose="030F0702030302020204" pitchFamily="66" charset="0"/>
            </a:endParaRPr>
          </a:p>
          <a:p>
            <a:pPr lvl="0" algn="ctr">
              <a:lnSpc>
                <a:spcPct val="90000"/>
              </a:lnSpc>
            </a:pPr>
            <a:r>
              <a:rPr lang="it-IT" sz="24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INDICAZIONI </a:t>
            </a:r>
            <a:r>
              <a:rPr lang="it-IT" sz="2400" b="1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NAZIONALI </a:t>
            </a:r>
          </a:p>
        </p:txBody>
      </p:sp>
      <p:sp>
        <p:nvSpPr>
          <p:cNvPr id="3" name="Rettangolo 2"/>
          <p:cNvSpPr/>
          <p:nvPr/>
        </p:nvSpPr>
        <p:spPr>
          <a:xfrm>
            <a:off x="539552" y="206084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Traguardi per lo sviluppo delle competenze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94764" y="3068960"/>
            <a:ext cx="76133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«Riesce a risolvere facili problemi in tutti gli ambiti di contenuto, mantenendo il controllo sia sul processo risolutivo, sia sui risultati. Descrive il procedimento seguito e riconosce strategie di soluzione diverse dalla propria. Costruisce ragionamenti formulando ipotesi, sostenendo le proprie idee e confrontandosi con il punto di vista di altri». </a:t>
            </a:r>
          </a:p>
        </p:txBody>
      </p:sp>
    </p:spTree>
    <p:extLst>
      <p:ext uri="{BB962C8B-B14F-4D97-AF65-F5344CB8AC3E}">
        <p14:creationId xmlns:p14="http://schemas.microsoft.com/office/powerpoint/2010/main" val="199488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CasellaDiTesto 5"/>
          <p:cNvSpPr txBox="1">
            <a:spLocks noChangeArrowheads="1"/>
          </p:cNvSpPr>
          <p:nvPr/>
        </p:nvSpPr>
        <p:spPr bwMode="auto">
          <a:xfrm>
            <a:off x="228600" y="42"/>
            <a:ext cx="88218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L’attività 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con il RMT consente la comprensione dei concetti matematici e lo sviluppo di competenze </a:t>
            </a:r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4100911449"/>
              </p:ext>
            </p:extLst>
          </p:nvPr>
        </p:nvGraphicFramePr>
        <p:xfrm>
          <a:off x="529938" y="1205345"/>
          <a:ext cx="8364682" cy="5541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3722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476672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Sul sito </a:t>
            </a:r>
            <a:r>
              <a:rPr lang="it-IT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www.ragiocando.net </a:t>
            </a:r>
          </a:p>
          <a:p>
            <a:pPr lvl="0"/>
            <a:r>
              <a:rPr lang="it-IT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trovate </a:t>
            </a:r>
            <a:r>
              <a:rPr lang="it-IT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tutte le informazioni inerenti alle attività.</a:t>
            </a:r>
            <a:endParaRPr lang="it-IT" sz="3200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2636912"/>
            <a:ext cx="8388424" cy="379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2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292"/>
            <a:ext cx="9180512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907704" y="5517232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 e a presto!</a:t>
            </a:r>
            <a:endParaRPr lang="it-IT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4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08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ttangolo 1"/>
          <p:cNvSpPr>
            <a:spLocks noChangeArrowheads="1"/>
          </p:cNvSpPr>
          <p:nvPr/>
        </p:nvSpPr>
        <p:spPr bwMode="auto">
          <a:xfrm>
            <a:off x="991568" y="514687"/>
            <a:ext cx="705142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0CC00"/>
                </a:solidFill>
              </a:rPr>
              <a:t>PROBLEMI </a:t>
            </a:r>
            <a:r>
              <a:rPr lang="it-IT" altLang="it-IT" sz="3200" b="1" dirty="0" smtClean="0">
                <a:solidFill>
                  <a:srgbClr val="00CC00"/>
                </a:solidFill>
              </a:rPr>
              <a:t>del </a:t>
            </a:r>
            <a:r>
              <a:rPr lang="it-IT" altLang="it-IT" sz="3200" b="1" dirty="0">
                <a:solidFill>
                  <a:srgbClr val="00CC00"/>
                </a:solidFill>
              </a:rPr>
              <a:t>RALLY   -   </a:t>
            </a:r>
          </a:p>
          <a:p>
            <a:pPr eaLnBrk="1" hangingPunct="1"/>
            <a:endParaRPr lang="it-IT" altLang="it-IT" sz="3200" b="1" dirty="0">
              <a:solidFill>
                <a:srgbClr val="00CC00"/>
              </a:solidFill>
            </a:endParaRPr>
          </a:p>
          <a:p>
            <a:pPr eaLnBrk="1" hangingPunct="1"/>
            <a:r>
              <a:rPr lang="it-IT" altLang="it-IT" sz="3200" b="1" dirty="0">
                <a:solidFill>
                  <a:srgbClr val="000000"/>
                </a:solidFill>
              </a:rPr>
              <a:t>PROBLEMI </a:t>
            </a:r>
            <a:r>
              <a:rPr lang="it-IT" altLang="it-IT" sz="3200" b="1" dirty="0" smtClean="0">
                <a:solidFill>
                  <a:srgbClr val="000000"/>
                </a:solidFill>
              </a:rPr>
              <a:t>nella </a:t>
            </a:r>
            <a:r>
              <a:rPr lang="it-IT" altLang="it-IT" sz="3200" b="1" dirty="0">
                <a:solidFill>
                  <a:srgbClr val="000000"/>
                </a:solidFill>
              </a:rPr>
              <a:t>PRATICA QUOTIDIANA </a:t>
            </a:r>
            <a:r>
              <a:rPr lang="it-IT" altLang="it-IT" sz="3200" b="1" dirty="0" smtClean="0">
                <a:solidFill>
                  <a:srgbClr val="000000"/>
                </a:solidFill>
              </a:rPr>
              <a:t>dell’insegnamento della matematica</a:t>
            </a:r>
            <a:endParaRPr lang="it-IT" altLang="it-IT" sz="3200" b="1" dirty="0">
              <a:solidFill>
                <a:srgbClr val="000000"/>
              </a:solidFill>
            </a:endParaRPr>
          </a:p>
        </p:txBody>
      </p:sp>
      <p:sp>
        <p:nvSpPr>
          <p:cNvPr id="10243" name="Rettangolo 2"/>
          <p:cNvSpPr>
            <a:spLocks noChangeArrowheads="1"/>
          </p:cNvSpPr>
          <p:nvPr/>
        </p:nvSpPr>
        <p:spPr bwMode="auto">
          <a:xfrm>
            <a:off x="2071752" y="4797152"/>
            <a:ext cx="518398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4800" b="1" dirty="0">
                <a:solidFill>
                  <a:srgbClr val="FFC000"/>
                </a:solidFill>
              </a:rPr>
              <a:t>Quali differenze?</a:t>
            </a:r>
          </a:p>
        </p:txBody>
      </p:sp>
      <p:sp>
        <p:nvSpPr>
          <p:cNvPr id="34820" name="AutoShape 5" descr="data:image/jpeg;base64,/9j/4AAQSkZJRgABAQAAAQABAAD/2wBDAAkGBwgHBgkIBwgKCgkLDRYPDQwMDRsUFRAWIB0iIiAdHx8kKDQsJCYxJx8fLT0tMTU3Ojo6Iys/RD84QzQ5Ojf/2wBDAQoKCg0MDRoPDxo3JR8lNzc3Nzc3Nzc3Nzc3Nzc3Nzc3Nzc3Nzc3Nzc3Nzc3Nzc3Nzc3Nzc3Nzc3Nzc3Nzc3Nzf/wAARCACUAIMDASIAAhEBAxEB/8QAHAAAAgIDAQEAAAAAAAAAAAAAAAYEBQIDBwEI/8QAQRAAAQMDAgMFBQUECAcAAAAAAQIDBAAFERIhBjFBEyJRYXEHFDKBkRVCYqHBI1Kx0SQzNENykqLwFjVTVHODk//EABsBAAICAwEAAAAAAAAAAAAAAAAFAwQBAgYH/8QAMBEAAgIBAQYEBAYDAAAAAAAAAQIAAwQRBRIhMUFRBhMiYTJxgZEUIzOhscEVQvH/2gAMAwEAAhEDEQA/AO40VX3O6w7Y2Fy3Qkq+FA3Ur0FLT3HJ7QhiBlAOxW5g/QA1IlLuNVEr3ZdNJ0duMdKT+LbzNYmtwYKizkDU4E7knkAfD+dWFj4mYuj3u621MPkZAJylXoalcSSX4doefiau2SUhOE6sZUByrZFKWAMOMjusW6gtW3D2iu/cL9YXmjNfS6lzJCVKCgQOe+MjnTrbpaJ0JmS2CEupCsHmPKkRUe9cSpaccShSWlFIWcJwTjOR8qe7fGTChMxkfC0gJyetb37oA5a+0gwS+83Pc6ayVRUeVKYiNF2S8hpA+8o4qhe4rbWpSbfEdkY++e6mlt2XTQPzG0jmqiy34RGailBd3vb26BGjj0Kj+da/fr7/AN+3/wDEUubb+GDpqftLAwLOpH3jnRSi3eL0z8YivgeIKCfpUtjihtKgmfFdj/jHeR9RU9O18O46B9PnI2wrhyGvyjHRWiNJZktB2O6hxB5KQcitwNMgQRqJVIIOhntFFFZhCiiiiE5XxDJXJvMtbpPccKEg9Ejb9Pzpnb4Xt7tmU5FKnHnWtbbqz15jbkKuhZLeJjksxkKecVqKl77+QOwpS4ruNzZuLsMvqaYwC2Gu7qSR5b+Iq6rm3dROGkSPQuPv23De1lHb3VxrjGcSCFtvJ2+e4/jT9xU3cnbekWwr1av2gbOFFOOlUXCFjZmBNxedCwhwhLQHJQP3j+eKedgOVYyLR5g05iSbPxm8ht7gG5Sm4YFxTbsXQKDoWdAX8WnzqPeeIgw77pbkJflclb91v1861cSXlxLv2bbj/SFf1jg/ux/Oqthhq3RFuq32ypWN1GuT2vtnym8un4jOmwsEV1qbOPYHr7mQ5y0MlMi7PrkyFfCgnb5DlWdquzEp4MFrsSfh72Qa2Q7QqU6ZU9HaOr3DSj3Wx0z/ACqRNsDL7eWUIYfTuhbYwM+YrlLLq3OljEnvGxsoA3D9xyH0liGfKjsa02t24OlSZ8dLQQMZBzrPj6VYaRSyzVG01lFiVOhkNTWOlaltbVYFGa1LbrCvMq8qgwuM6X4Lhju+Xwq9RyNXlpvqX3BFmpDMrpv3XP8ACf0qEtFQ5UZLyCFDfmCNiD4inWztr3Yraa6r2mbK0uHq5946givaXrDdlqWIE9WZCR+zc/6qf5imAKB5V32PkJkVixDwMVWVtW2609oooqeRwpd4uTBYiomyoyX3kHQ0lROCTvv5bUxVEuMFi4xlx5KdTavqD4itkIDAmRXoXrKjnEyzcUykzGI7rMZMdxaUaWm9GnJwMb00cQ3QWy3rdTgvL7rSfxePyqLbuFrfAkJkAuOuIOU9oRhJ8dhzqkuz5uvECkZzHh90eauv5/wqntnNrx6S9fCSbHxbiSLzqBxmNqiKQlTrxKn3TqWpXPfep64pffb1jLLXe0nkpXT6fyraw2Nq2TXvdYTzw3KEEj1rzFrnezXqY7ssLPwixxZxL9loLUcq1ainKPiWrqB4AdTVBZeLpXvbbTxW0txWEBxetCz4Z6E1T+0l9y1T3CrvrjQ29IP77hypXzJH0FUtv4htNw4Yh2lcR0XsvOLflFIAKMEjBG/UYHTSfn6RheH8FcZK7hq7Dn21i2zPtVyKwN0dxzndYMwTIwebBSQcLQeh8KlggjIpfsLy1R7ZNXyucRDi8cu10gk/PerxojvJ8DyrzvaWEcTIak9JbJVgGXkeM2V4RmvaiT57UKMXnDnokfvGqKIzHQCABJ0HObVpqO4mqSNfLitanVRS5HzvoQe6PWrmPIalsh1lQKT06irVmNbToWHCWWqeo+qRJbJcQFtq0PIOptY5pVTPZLh9owkukaXU9x1H7qhzqiWnetdokGFe0pOexmDSoeCxyP6U92Dnmm7ymPpb+ZFkVC2s9xxjlRWIziiu61iiZUUUVmEi3GQmJCfkq5NNlX0FJFhbUY6nl7rdWVE+P+96ZOMnC3YXwNtakp+pqltadMRkfgFch4luOqoI3wl3cdm7n+P+y0YTio94wYYSeSnmwfQrFSmeVRrwkm3uqAyW9LmPHSQf0rkscgXqT3EwP1BFH2rWz3G7xb65GYkwnGkx325DetoLSToKh4HVjmN0iuVWTh9UechEVz3ua+eyjtJGNz9cdd+gzX1KAzLjDUlLjTqASFDIUDUK28O2a0vLfttriRXV7KWy0Ekjwr2WrIQKCy6kcokattTofnKaZbk2ewWeIg6jBDLYV44wnPzyalr0JWVdppPWs+KFao7bQ5lxsf6gf0rXKbK2iUK0qSMpOAfyrz3xOActSeZHGNMf9JfrIsya3HZUtZKWh16qPgKRp95k3WfOTbwy89bWfeX2nD3ENjfT5k/76UxSrLOu9kkTmnVOTA0vsGxhKQoH4R64x864/EsCpXFJFs7ZT6z/AGVaiXe0ONWvAGlOo535DFN9g7AA0yLQCO3t3mcnLWgGuv4u/wDQ9/ed8iSWptnaksIKGXmAtCSMYBHKoVpioEOO+3lKy2AsDkrbrUxy3qsnDSWdYcEeKloEdTjT/GvILfZQ2kHokCqfiqxVZFT3+0xh7wpJPU/1BdV10SpMZTrey2VBxB8CKsl71FkJ1IUk75BFcrQxVwwl+s6ERtjOh+O08g91xAUPQiiqfhyckWSIlZ7yEafoSP0or0yvKUoD7RPZQyuRpL+iiirkhi5x3/yP/wByf1qug/2dv/CP4VbcaNlywvY+6tKvzqlti9URk/hFcV4lX84H2jnE44v1P9S1a6VtWApJSoZSRg1oaNb0nauSOoMiYcYcOyuzQu2vqAcjf1ZP32+h+XKrdUhkA/tAdulLk2N27za0akON79qNsDw8606WSsa0rWrPxKWa7HF8RivHVXQlhInxvMbeU85slumfd22+aGP2rnkrGEj6EmpyhlJFYMsttAltATqOTjqa2c65vaOc2ZkG0jSbgAAAdJDssxNuelRZBUGirtWyEk8+Y289/nVmi6wA4pZCkKXsVlkjPqcVEd7qSpCRq8a0NPPFzCht6U1xvEOTTUqKAQO8HpSwlzzmN5mIuUxuFGOplpQW8sbgqHwgenP6VuICU4HIVmEIQSUpAJ54HOsFmlmfnPm2+Yw0m6gBQq8hNK6juda3rNRn1aULUeQGagrHGWEExs+r7PbwNtS8f5jRVvw1FH2HEUobqQVfUk/rRXoNGOfKXj0Ep23qLG+Zl/RRRTmLpEucYTIEiOobOtlPoSKR7G4fd1NL2W2spUK6EqkS7MfZfESzjDMvvD1zv+f8a53xDjeZSLB0jPZ76hqj14j6SybVUhCqhNqyAc1IQquDZZOyySMEVj2SAdQSM1pdktR2VvSHUNNIBUta1BISPEk1VNcW2hbyUF2Q0hatKH34rrbKznAAcUkJOcjG+/St6sW+0Fq1JA56SuWCnTWS5Me5PqKmZaGAD3UBOfrWMafIjuBi6ICSo4Q8n4VeR8KnvNh3GVqSR1SaFtIW0WnEhaSMEK3zWfMBG6wkocaaETdtisSR4VVS57NnYcdmyAiIwnKnFZJ8AkdVK6ADc7UQ7RdLpF+0LpOl28ODU1BjlKSynp2isElZ6gYSM4wcZN7B2NdmElDoo6mQWOK+cslmtSjVXw7KekwHe3ke89jJdYRI0BJdShRTk42zkEEgAEjI51YKNUr8dse1qm5g6Sav1AGYrNV9zUr3ZSG93HCEIHiScVNWdqwtUczr4jbLUQa1eajsB+vyq1gY5vvVBLAIQFz0jXFZEeM0wgd1tASPkMUVtGccjRXpgUAaARESSdZnRRRW8xPCM9aqOJbYLjblpGEvN99tfgR09DVxWmZn3V7G50HH0rSytbEKNyM3rc1sGXmIh2We3NioUhaVHSDkHIUDyIq1QquM+yG4TpLkqA0sOKitB9tByVaMgKA8hkbee1dZhS0SWgtJwRspJ5g155tTZzYtpHSO1Zbl8xfr7Tbd4Dd2tb8F1akJdAwtIBKVAhSTg7HBAODsa2Wy7m7B6wcRQ2kXAsKVpCdTEtoYClIz64KDuM9RvWaVVU35aY8qy3HftYtzZSkjqHT2Kh6Ycz8hVrYOe9F4o/1Y/Yylk0grvdpMs7qoq5drdcUowlgNKcc1KWwoZQo5Odu8nJ56M9a8evrb0hUOzMquc1Oym2COzb/8jnwp58vi8AaY7jw3ZLq8l652iDKcSMJW+wlZA8Nxy8qsI0ZmKylmMy2y0kYS22kJSB5AU8fw9jWZBuY8D05SqLyF0EWoHChkTmrnxG6iZJZVrjx0j+jxldFJB3Uv8Z8NgmtXFl1VIfTw/a3iJUgZkONq3jM/eVtyUeSfPffSabXAOzUDyxSAoIjcaTQGQ0ZcFp3UP79SFKSo48UhTY8SCPCmGY34PDdqBpujhNaxv2AGWUWOxCiMxorYbYZQEIQnkkDkK9UrFBVUeTIbZbKnDt0HUnyrzbRnbU8SY4ROgmMt/skDSkrcWdLaBzUelM1ht/2dBSheC84dbqvFRqs4ftDheTcZ6MO4/YtH+7HifOmUCu52Js046ea/xGUcy8H8teXWGKK9oroJQhRRRRCFYrSFIKTyIxWVeHlRCfMns3mo4b9rJiL0oZclPQFZPLKiEj/MlIru954d7Z0zLWoMyuak8kuevga4H7ZbW5YPaG/KigtJl6JrS0jAC894+GdQJ+dfQPA/ETPFHDEG6NKT2jiAl9I+46NlD68vIiob8eu9NywayWq56m3kMXkTlsve7z2lR3ht3uR9Kh8WqUqypU0MlMuIsY8pDddDmQ48xstymUOo8FDNK984JTMt8uNb5zsbt2lIAV3gkkbEdedc5/gmpyUtqOoBBl85dVqENwP7Rxr2qrhu5LutoYkvtFiVgoksk5LTyTpWnPXCgd+o3q1rqYrnh5Uh35C08U2p9ZT2Xu8pkDrrUW1fTDaqdpkhEZlS3FBIAJyTgDzPlSfbLanimf8Abctbv2a2kt29pJKe2B+N5XkogBP4Rn71V8uk30PUOo0klTBXBPKajJU692ENtUh/91HIep6VeWmxFt1Mu4kOyRuhP3GvTz86t4kOPDaDUZlDSB0SMVIFLMDYtON639TSzdmM43U4D95ikYNZ0UU7lKFFFFEIUUUUQhRRRRCc39t/CSuIeGxOhNKXcLbqcbSjcrbONacdTsCPTzrj/st47d4MuqkyQty1SiPeG07lB6OJHiOviPlX1OQDXBvan7J5TcuTe+GGu1YcJdfhIyVoUdyWx1B3OnmOmRsCE7barnCu0JubbpTUmO4O642rIPl6+VTDjlXxpZeIr1w3KW5Z58iG5nC0pPdJ/Ek7E+op0je2/i9mOlpz7OfWBu65HIUfM6VAflRCdhVeIdj44ltk9lAnFtMp9awG2pmjKR5FTaUg52yEY3JpzDiC3rCgU4zkGvnLgP2pGBc7l/xa0Z0e5uBx90NJJSsJCRlHIp0gDHlT9Bu/sznqSi0QFyncEpiwYD5I8yhIwN+pxRCTuJrlHvHEdrsDiu3huygLilpYITlClNNL3yArSSR1Cd9jXQ0JSlIAAAA2A6Up2GyFybHkrtTFpt8Ja1woLYTqU4oYLrmnYKwVAAE/ESSTjDaOVEJ7RRRRCFFFFEIUUUUQhRRRRCFFFFEIV4aKKIRV4m4A4Z4ky5cbY2JCtzIY/ZuE+ZHP55rmcz2ScPtSFoRLuYSCcDtW9v8ARRRRCTOH/ZHw2/PAkvXF5sDJbU8kA+ulIP511ew2S12KH7vaIDERonJDSMFRxzJ5k+ZooohLSiiiiEKKKKIQoooohCiiiiE//9k="/>
          <p:cNvSpPr>
            <a:spLocks noChangeAspect="1" noChangeArrowheads="1"/>
          </p:cNvSpPr>
          <p:nvPr/>
        </p:nvSpPr>
        <p:spPr bwMode="auto">
          <a:xfrm>
            <a:off x="1240631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4821" name="AutoShape 7" descr="data:image/jpeg;base64,/9j/4AAQSkZJRgABAQAAAQABAAD/2wBDAAkGBwgHBgkIBwgKCgkLDRYPDQwMDRsUFRAWIB0iIiAdHx8kKDQsJCYxJx8fLT0tMTU3Ojo6Iys/RD84QzQ5Ojf/2wBDAQoKCg0MDRoPDxo3JR8lNzc3Nzc3Nzc3Nzc3Nzc3Nzc3Nzc3Nzc3Nzc3Nzc3Nzc3Nzc3Nzc3Nzc3Nzc3Nzc3Nzf/wAARCACUAIMDASIAAhEBAxEB/8QAHAAAAgIDAQEAAAAAAAAAAAAAAAYEBQIDBwEI/8QAQRAAAQMDAgMFBQUECAcAAAAAAQIDBAAFERIhBjFBEyJRYXEHFDKBkRVCYqHBI1Kx0SQzNENykqLwFjVTVHODk//EABsBAAICAwEAAAAAAAAAAAAAAAAFAwQBAgYH/8QAMBEAAgIBAQYEBAYDAAAAAAAAAQIAAwQRBRIhMUFRBhMiYTJxgZEUIzOhscEVQvH/2gAMAwEAAhEDEQA/AO40VX3O6w7Y2Fy3Qkq+FA3Ur0FLT3HJ7QhiBlAOxW5g/QA1IlLuNVEr3ZdNJ0duMdKT+LbzNYmtwYKizkDU4E7knkAfD+dWFj4mYuj3u621MPkZAJylXoalcSSX4doefiau2SUhOE6sZUByrZFKWAMOMjusW6gtW3D2iu/cL9YXmjNfS6lzJCVKCgQOe+MjnTrbpaJ0JmS2CEupCsHmPKkRUe9cSpaccShSWlFIWcJwTjOR8qe7fGTChMxkfC0gJyetb37oA5a+0gwS+83Pc6ayVRUeVKYiNF2S8hpA+8o4qhe4rbWpSbfEdkY++e6mlt2XTQPzG0jmqiy34RGailBd3vb26BGjj0Kj+da/fr7/AN+3/wDEUubb+GDpqftLAwLOpH3jnRSi3eL0z8YivgeIKCfpUtjihtKgmfFdj/jHeR9RU9O18O46B9PnI2wrhyGvyjHRWiNJZktB2O6hxB5KQcitwNMgQRqJVIIOhntFFFZhCiiiiE5XxDJXJvMtbpPccKEg9Ejb9Pzpnb4Xt7tmU5FKnHnWtbbqz15jbkKuhZLeJjksxkKecVqKl77+QOwpS4ruNzZuLsMvqaYwC2Gu7qSR5b+Iq6rm3dROGkSPQuPv23De1lHb3VxrjGcSCFtvJ2+e4/jT9xU3cnbekWwr1av2gbOFFOOlUXCFjZmBNxedCwhwhLQHJQP3j+eKedgOVYyLR5g05iSbPxm8ht7gG5Sm4YFxTbsXQKDoWdAX8WnzqPeeIgw77pbkJflclb91v1861cSXlxLv2bbj/SFf1jg/ux/Oqthhq3RFuq32ypWN1GuT2vtnym8un4jOmwsEV1qbOPYHr7mQ5y0MlMi7PrkyFfCgnb5DlWdquzEp4MFrsSfh72Qa2Q7QqU6ZU9HaOr3DSj3Wx0z/ACqRNsDL7eWUIYfTuhbYwM+YrlLLq3OljEnvGxsoA3D9xyH0liGfKjsa02t24OlSZ8dLQQMZBzrPj6VYaRSyzVG01lFiVOhkNTWOlaltbVYFGa1LbrCvMq8qgwuM6X4Lhju+Xwq9RyNXlpvqX3BFmpDMrpv3XP8ACf0qEtFQ5UZLyCFDfmCNiD4inWztr3Yraa6r2mbK0uHq5946givaXrDdlqWIE9WZCR+zc/6qf5imAKB5V32PkJkVixDwMVWVtW2609oooqeRwpd4uTBYiomyoyX3kHQ0lROCTvv5bUxVEuMFi4xlx5KdTavqD4itkIDAmRXoXrKjnEyzcUykzGI7rMZMdxaUaWm9GnJwMb00cQ3QWy3rdTgvL7rSfxePyqLbuFrfAkJkAuOuIOU9oRhJ8dhzqkuz5uvECkZzHh90eauv5/wqntnNrx6S9fCSbHxbiSLzqBxmNqiKQlTrxKn3TqWpXPfep64pffb1jLLXe0nkpXT6fyraw2Nq2TXvdYTzw3KEEj1rzFrnezXqY7ssLPwixxZxL9loLUcq1ainKPiWrqB4AdTVBZeLpXvbbTxW0txWEBxetCz4Z6E1T+0l9y1T3CrvrjQ29IP77hypXzJH0FUtv4htNw4Yh2lcR0XsvOLflFIAKMEjBG/UYHTSfn6RheH8FcZK7hq7Dn21i2zPtVyKwN0dxzndYMwTIwebBSQcLQeh8KlggjIpfsLy1R7ZNXyucRDi8cu10gk/PerxojvJ8DyrzvaWEcTIak9JbJVgGXkeM2V4RmvaiT57UKMXnDnokfvGqKIzHQCABJ0HObVpqO4mqSNfLitanVRS5HzvoQe6PWrmPIalsh1lQKT06irVmNbToWHCWWqeo+qRJbJcQFtq0PIOptY5pVTPZLh9owkukaXU9x1H7qhzqiWnetdokGFe0pOexmDSoeCxyP6U92Dnmm7ymPpb+ZFkVC2s9xxjlRWIziiu61iiZUUUVmEi3GQmJCfkq5NNlX0FJFhbUY6nl7rdWVE+P+96ZOMnC3YXwNtakp+pqltadMRkfgFch4luOqoI3wl3cdm7n+P+y0YTio94wYYSeSnmwfQrFSmeVRrwkm3uqAyW9LmPHSQf0rkscgXqT3EwP1BFH2rWz3G7xb65GYkwnGkx325DetoLSToKh4HVjmN0iuVWTh9UechEVz3ua+eyjtJGNz9cdd+gzX1KAzLjDUlLjTqASFDIUDUK28O2a0vLfttriRXV7KWy0Ekjwr2WrIQKCy6kcokattTofnKaZbk2ewWeIg6jBDLYV44wnPzyalr0JWVdppPWs+KFao7bQ5lxsf6gf0rXKbK2iUK0qSMpOAfyrz3xOActSeZHGNMf9JfrIsya3HZUtZKWh16qPgKRp95k3WfOTbwy89bWfeX2nD3ENjfT5k/76UxSrLOu9kkTmnVOTA0vsGxhKQoH4R64x864/EsCpXFJFs7ZT6z/AGVaiXe0ONWvAGlOo535DFN9g7AA0yLQCO3t3mcnLWgGuv4u/wDQ9/ed8iSWptnaksIKGXmAtCSMYBHKoVpioEOO+3lKy2AsDkrbrUxy3qsnDSWdYcEeKloEdTjT/GvILfZQ2kHokCqfiqxVZFT3+0xh7wpJPU/1BdV10SpMZTrey2VBxB8CKsl71FkJ1IUk75BFcrQxVwwl+s6ERtjOh+O08g91xAUPQiiqfhyckWSIlZ7yEafoSP0or0yvKUoD7RPZQyuRpL+iiirkhi5x3/yP/wByf1qug/2dv/CP4VbcaNlywvY+6tKvzqlti9URk/hFcV4lX84H2jnE44v1P9S1a6VtWApJSoZSRg1oaNb0nauSOoMiYcYcOyuzQu2vqAcjf1ZP32+h+XKrdUhkA/tAdulLk2N27za0akON79qNsDw8606WSsa0rWrPxKWa7HF8RivHVXQlhInxvMbeU85slumfd22+aGP2rnkrGEj6EmpyhlJFYMsttAltATqOTjqa2c65vaOc2ZkG0jSbgAAAdJDssxNuelRZBUGirtWyEk8+Y289/nVmi6wA4pZCkKXsVlkjPqcVEd7qSpCRq8a0NPPFzCht6U1xvEOTTUqKAQO8HpSwlzzmN5mIuUxuFGOplpQW8sbgqHwgenP6VuICU4HIVmEIQSUpAJ54HOsFmlmfnPm2+Yw0m6gBQq8hNK6juda3rNRn1aULUeQGagrHGWEExs+r7PbwNtS8f5jRVvw1FH2HEUobqQVfUk/rRXoNGOfKXj0Ep23qLG+Zl/RRRTmLpEucYTIEiOobOtlPoSKR7G4fd1NL2W2spUK6EqkS7MfZfESzjDMvvD1zv+f8a53xDjeZSLB0jPZ76hqj14j6SybVUhCqhNqyAc1IQquDZZOyySMEVj2SAdQSM1pdktR2VvSHUNNIBUta1BISPEk1VNcW2hbyUF2Q0hatKH34rrbKznAAcUkJOcjG+/St6sW+0Fq1JA56SuWCnTWS5Me5PqKmZaGAD3UBOfrWMafIjuBi6ICSo4Q8n4VeR8KnvNh3GVqSR1SaFtIW0WnEhaSMEK3zWfMBG6wkocaaETdtisSR4VVS57NnYcdmyAiIwnKnFZJ8AkdVK6ADc7UQ7RdLpF+0LpOl28ODU1BjlKSynp2isElZ6gYSM4wcZN7B2NdmElDoo6mQWOK+cslmtSjVXw7KekwHe3ke89jJdYRI0BJdShRTk42zkEEgAEjI51YKNUr8dse1qm5g6Sav1AGYrNV9zUr3ZSG93HCEIHiScVNWdqwtUczr4jbLUQa1eajsB+vyq1gY5vvVBLAIQFz0jXFZEeM0wgd1tASPkMUVtGccjRXpgUAaARESSdZnRRRW8xPCM9aqOJbYLjblpGEvN99tfgR09DVxWmZn3V7G50HH0rSytbEKNyM3rc1sGXmIh2We3NioUhaVHSDkHIUDyIq1QquM+yG4TpLkqA0sOKitB9tByVaMgKA8hkbee1dZhS0SWgtJwRspJ5g155tTZzYtpHSO1Zbl8xfr7Tbd4Dd2tb8F1akJdAwtIBKVAhSTg7HBAODsa2Wy7m7B6wcRQ2kXAsKVpCdTEtoYClIz64KDuM9RvWaVVU35aY8qy3HftYtzZSkjqHT2Kh6Ycz8hVrYOe9F4o/1Y/Yylk0grvdpMs7qoq5drdcUowlgNKcc1KWwoZQo5Odu8nJ56M9a8evrb0hUOzMquc1Oym2COzb/8jnwp58vi8AaY7jw3ZLq8l652iDKcSMJW+wlZA8Nxy8qsI0ZmKylmMy2y0kYS22kJSB5AU8fw9jWZBuY8D05SqLyF0EWoHChkTmrnxG6iZJZVrjx0j+jxldFJB3Uv8Z8NgmtXFl1VIfTw/a3iJUgZkONq3jM/eVtyUeSfPffSabXAOzUDyxSAoIjcaTQGQ0ZcFp3UP79SFKSo48UhTY8SCPCmGY34PDdqBpujhNaxv2AGWUWOxCiMxorYbYZQEIQnkkDkK9UrFBVUeTIbZbKnDt0HUnyrzbRnbU8SY4ROgmMt/skDSkrcWdLaBzUelM1ht/2dBSheC84dbqvFRqs4ftDheTcZ6MO4/YtH+7HifOmUCu52Js046ea/xGUcy8H8teXWGKK9oroJQhRRRRCFYrSFIKTyIxWVeHlRCfMns3mo4b9rJiL0oZclPQFZPLKiEj/MlIru954d7Z0zLWoMyuak8kuevga4H7ZbW5YPaG/KigtJl6JrS0jAC894+GdQJ+dfQPA/ETPFHDEG6NKT2jiAl9I+46NlD68vIiob8eu9NywayWq56m3kMXkTlsve7z2lR3ht3uR9Kh8WqUqypU0MlMuIsY8pDddDmQ48xstymUOo8FDNK984JTMt8uNb5zsbt2lIAV3gkkbEdedc5/gmpyUtqOoBBl85dVqENwP7Rxr2qrhu5LutoYkvtFiVgoksk5LTyTpWnPXCgd+o3q1rqYrnh5Uh35C08U2p9ZT2Xu8pkDrrUW1fTDaqdpkhEZlS3FBIAJyTgDzPlSfbLanimf8Abctbv2a2kt29pJKe2B+N5XkogBP4Rn71V8uk30PUOo0klTBXBPKajJU692ENtUh/91HIep6VeWmxFt1Mu4kOyRuhP3GvTz86t4kOPDaDUZlDSB0SMVIFLMDYtON639TSzdmM43U4D95ikYNZ0UU7lKFFFFEIUUUUQhRRRRCc39t/CSuIeGxOhNKXcLbqcbSjcrbONacdTsCPTzrj/st47d4MuqkyQty1SiPeG07lB6OJHiOviPlX1OQDXBvan7J5TcuTe+GGu1YcJdfhIyVoUdyWx1B3OnmOmRsCE7barnCu0JubbpTUmO4O642rIPl6+VTDjlXxpZeIr1w3KW5Z58iG5nC0pPdJ/Ek7E+op0je2/i9mOlpz7OfWBu65HIUfM6VAflRCdhVeIdj44ltk9lAnFtMp9awG2pmjKR5FTaUg52yEY3JpzDiC3rCgU4zkGvnLgP2pGBc7l/xa0Z0e5uBx90NJJSsJCRlHIp0gDHlT9Bu/sznqSi0QFyncEpiwYD5I8yhIwN+pxRCTuJrlHvHEdrsDiu3huygLilpYITlClNNL3yArSSR1Cd9jXQ0JSlIAAAA2A6Up2GyFybHkrtTFpt8Ja1woLYTqU4oYLrmnYKwVAAE/ESSTjDaOVEJ7RRRRCFFFFEIUUUUQhRRRRCFFFFEIV4aKKIRV4m4A4Z4ky5cbY2JCtzIY/ZuE+ZHP55rmcz2ScPtSFoRLuYSCcDtW9v8ARRRRCTOH/ZHw2/PAkvXF5sDJbU8kA+ulIP511ew2S12KH7vaIDERonJDSMFRxzJ5k+ZooohLSiiiiEKKKKIQoooohCiiiiE//9k="/>
          <p:cNvSpPr>
            <a:spLocks noChangeAspect="1" noChangeArrowheads="1"/>
          </p:cNvSpPr>
          <p:nvPr/>
        </p:nvSpPr>
        <p:spPr bwMode="auto">
          <a:xfrm>
            <a:off x="1354931" y="7938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4822" name="AutoShape 9" descr="data:image/jpeg;base64,/9j/4AAQSkZJRgABAQAAAQABAAD/2wBDAAkGBwgHBgkIBwgKCgkLDRYPDQwMDRsUFRAWIB0iIiAdHx8kKDQsJCYxJx8fLT0tMTU3Ojo6Iys/RD84QzQ5Ojf/2wBDAQoKCg0MDRoPDxo3JR8lNzc3Nzc3Nzc3Nzc3Nzc3Nzc3Nzc3Nzc3Nzc3Nzc3Nzc3Nzc3Nzc3Nzc3Nzc3Nzc3Nzf/wAARCACUAIMDASIAAhEBAxEB/8QAHAAAAgIDAQEAAAAAAAAAAAAAAAYEBQIDBwEI/8QAQRAAAQMDAgMFBQUECAcAAAAAAQIDBAAFERIhBjFBEyJRYXEHFDKBkRVCYqHBI1Kx0SQzNENykqLwFjVTVHODk//EABsBAAICAwEAAAAAAAAAAAAAAAAFAwQBAgYH/8QAMBEAAgIBAQYEBAYDAAAAAAAAAQIAAwQRBRIhMUFRBhMiYTJxgZEUIzOhscEVQvH/2gAMAwEAAhEDEQA/AO40VX3O6w7Y2Fy3Qkq+FA3Ur0FLT3HJ7QhiBlAOxW5g/QA1IlLuNVEr3ZdNJ0duMdKT+LbzNYmtwYKizkDU4E7knkAfD+dWFj4mYuj3u621MPkZAJylXoalcSSX4doefiau2SUhOE6sZUByrZFKWAMOMjusW6gtW3D2iu/cL9YXmjNfS6lzJCVKCgQOe+MjnTrbpaJ0JmS2CEupCsHmPKkRUe9cSpaccShSWlFIWcJwTjOR8qe7fGTChMxkfC0gJyetb37oA5a+0gwS+83Pc6ayVRUeVKYiNF2S8hpA+8o4qhe4rbWpSbfEdkY++e6mlt2XTQPzG0jmqiy34RGailBd3vb26BGjj0Kj+da/fr7/AN+3/wDEUubb+GDpqftLAwLOpH3jnRSi3eL0z8YivgeIKCfpUtjihtKgmfFdj/jHeR9RU9O18O46B9PnI2wrhyGvyjHRWiNJZktB2O6hxB5KQcitwNMgQRqJVIIOhntFFFZhCiiiiE5XxDJXJvMtbpPccKEg9Ejb9Pzpnb4Xt7tmU5FKnHnWtbbqz15jbkKuhZLeJjksxkKecVqKl77+QOwpS4ruNzZuLsMvqaYwC2Gu7qSR5b+Iq6rm3dROGkSPQuPv23De1lHb3VxrjGcSCFtvJ2+e4/jT9xU3cnbekWwr1av2gbOFFOOlUXCFjZmBNxedCwhwhLQHJQP3j+eKedgOVYyLR5g05iSbPxm8ht7gG5Sm4YFxTbsXQKDoWdAX8WnzqPeeIgw77pbkJflclb91v1861cSXlxLv2bbj/SFf1jg/ux/Oqthhq3RFuq32ypWN1GuT2vtnym8un4jOmwsEV1qbOPYHr7mQ5y0MlMi7PrkyFfCgnb5DlWdquzEp4MFrsSfh72Qa2Q7QqU6ZU9HaOr3DSj3Wx0z/ACqRNsDL7eWUIYfTuhbYwM+YrlLLq3OljEnvGxsoA3D9xyH0liGfKjsa02t24OlSZ8dLQQMZBzrPj6VYaRSyzVG01lFiVOhkNTWOlaltbVYFGa1LbrCvMq8qgwuM6X4Lhju+Xwq9RyNXlpvqX3BFmpDMrpv3XP8ACf0qEtFQ5UZLyCFDfmCNiD4inWztr3Yraa6r2mbK0uHq5946givaXrDdlqWIE9WZCR+zc/6qf5imAKB5V32PkJkVixDwMVWVtW2609oooqeRwpd4uTBYiomyoyX3kHQ0lROCTvv5bUxVEuMFi4xlx5KdTavqD4itkIDAmRXoXrKjnEyzcUykzGI7rMZMdxaUaWm9GnJwMb00cQ3QWy3rdTgvL7rSfxePyqLbuFrfAkJkAuOuIOU9oRhJ8dhzqkuz5uvECkZzHh90eauv5/wqntnNrx6S9fCSbHxbiSLzqBxmNqiKQlTrxKn3TqWpXPfep64pffb1jLLXe0nkpXT6fyraw2Nq2TXvdYTzw3KEEj1rzFrnezXqY7ssLPwixxZxL9loLUcq1ainKPiWrqB4AdTVBZeLpXvbbTxW0txWEBxetCz4Z6E1T+0l9y1T3CrvrjQ29IP77hypXzJH0FUtv4htNw4Yh2lcR0XsvOLflFIAKMEjBG/UYHTSfn6RheH8FcZK7hq7Dn21i2zPtVyKwN0dxzndYMwTIwebBSQcLQeh8KlggjIpfsLy1R7ZNXyucRDi8cu10gk/PerxojvJ8DyrzvaWEcTIak9JbJVgGXkeM2V4RmvaiT57UKMXnDnokfvGqKIzHQCABJ0HObVpqO4mqSNfLitanVRS5HzvoQe6PWrmPIalsh1lQKT06irVmNbToWHCWWqeo+qRJbJcQFtq0PIOptY5pVTPZLh9owkukaXU9x1H7qhzqiWnetdokGFe0pOexmDSoeCxyP6U92Dnmm7ymPpb+ZFkVC2s9xxjlRWIziiu61iiZUUUVmEi3GQmJCfkq5NNlX0FJFhbUY6nl7rdWVE+P+96ZOMnC3YXwNtakp+pqltadMRkfgFch4luOqoI3wl3cdm7n+P+y0YTio94wYYSeSnmwfQrFSmeVRrwkm3uqAyW9LmPHSQf0rkscgXqT3EwP1BFH2rWz3G7xb65GYkwnGkx325DetoLSToKh4HVjmN0iuVWTh9UechEVz3ua+eyjtJGNz9cdd+gzX1KAzLjDUlLjTqASFDIUDUK28O2a0vLfttriRXV7KWy0Ekjwr2WrIQKCy6kcokattTofnKaZbk2ewWeIg6jBDLYV44wnPzyalr0JWVdppPWs+KFao7bQ5lxsf6gf0rXKbK2iUK0qSMpOAfyrz3xOActSeZHGNMf9JfrIsya3HZUtZKWh16qPgKRp95k3WfOTbwy89bWfeX2nD3ENjfT5k/76UxSrLOu9kkTmnVOTA0vsGxhKQoH4R64x864/EsCpXFJFs7ZT6z/AGVaiXe0ONWvAGlOo535DFN9g7AA0yLQCO3t3mcnLWgGuv4u/wDQ9/ed8iSWptnaksIKGXmAtCSMYBHKoVpioEOO+3lKy2AsDkrbrUxy3qsnDSWdYcEeKloEdTjT/GvILfZQ2kHokCqfiqxVZFT3+0xh7wpJPU/1BdV10SpMZTrey2VBxB8CKsl71FkJ1IUk75BFcrQxVwwl+s6ERtjOh+O08g91xAUPQiiqfhyckWSIlZ7yEafoSP0or0yvKUoD7RPZQyuRpL+iiirkhi5x3/yP/wByf1qug/2dv/CP4VbcaNlywvY+6tKvzqlti9URk/hFcV4lX84H2jnE44v1P9S1a6VtWApJSoZSRg1oaNb0nauSOoMiYcYcOyuzQu2vqAcjf1ZP32+h+XKrdUhkA/tAdulLk2N27za0akON79qNsDw8606WSsa0rWrPxKWa7HF8RivHVXQlhInxvMbeU85slumfd22+aGP2rnkrGEj6EmpyhlJFYMsttAltATqOTjqa2c65vaOc2ZkG0jSbgAAAdJDssxNuelRZBUGirtWyEk8+Y289/nVmi6wA4pZCkKXsVlkjPqcVEd7qSpCRq8a0NPPFzCht6U1xvEOTTUqKAQO8HpSwlzzmN5mIuUxuFGOplpQW8sbgqHwgenP6VuICU4HIVmEIQSUpAJ54HOsFmlmfnPm2+Yw0m6gBQq8hNK6juda3rNRn1aULUeQGagrHGWEExs+r7PbwNtS8f5jRVvw1FH2HEUobqQVfUk/rRXoNGOfKXj0Ep23qLG+Zl/RRRTmLpEucYTIEiOobOtlPoSKR7G4fd1NL2W2spUK6EqkS7MfZfESzjDMvvD1zv+f8a53xDjeZSLB0jPZ76hqj14j6SybVUhCqhNqyAc1IQquDZZOyySMEVj2SAdQSM1pdktR2VvSHUNNIBUta1BISPEk1VNcW2hbyUF2Q0hatKH34rrbKznAAcUkJOcjG+/St6sW+0Fq1JA56SuWCnTWS5Me5PqKmZaGAD3UBOfrWMafIjuBi6ICSo4Q8n4VeR8KnvNh3GVqSR1SaFtIW0WnEhaSMEK3zWfMBG6wkocaaETdtisSR4VVS57NnYcdmyAiIwnKnFZJ8AkdVK6ADc7UQ7RdLpF+0LpOl28ODU1BjlKSynp2isElZ6gYSM4wcZN7B2NdmElDoo6mQWOK+cslmtSjVXw7KekwHe3ke89jJdYRI0BJdShRTk42zkEEgAEjI51YKNUr8dse1qm5g6Sav1AGYrNV9zUr3ZSG93HCEIHiScVNWdqwtUczr4jbLUQa1eajsB+vyq1gY5vvVBLAIQFz0jXFZEeM0wgd1tASPkMUVtGccjRXpgUAaARESSdZnRRRW8xPCM9aqOJbYLjblpGEvN99tfgR09DVxWmZn3V7G50HH0rSytbEKNyM3rc1sGXmIh2We3NioUhaVHSDkHIUDyIq1QquM+yG4TpLkqA0sOKitB9tByVaMgKA8hkbee1dZhS0SWgtJwRspJ5g155tTZzYtpHSO1Zbl8xfr7Tbd4Dd2tb8F1akJdAwtIBKVAhSTg7HBAODsa2Wy7m7B6wcRQ2kXAsKVpCdTEtoYClIz64KDuM9RvWaVVU35aY8qy3HftYtzZSkjqHT2Kh6Ycz8hVrYOe9F4o/1Y/Yylk0grvdpMs7qoq5drdcUowlgNKcc1KWwoZQo5Odu8nJ56M9a8evrb0hUOzMquc1Oym2COzb/8jnwp58vi8AaY7jw3ZLq8l652iDKcSMJW+wlZA8Nxy8qsI0ZmKylmMy2y0kYS22kJSB5AU8fw9jWZBuY8D05SqLyF0EWoHChkTmrnxG6iZJZVrjx0j+jxldFJB3Uv8Z8NgmtXFl1VIfTw/a3iJUgZkONq3jM/eVtyUeSfPffSabXAOzUDyxSAoIjcaTQGQ0ZcFp3UP79SFKSo48UhTY8SCPCmGY34PDdqBpujhNaxv2AGWUWOxCiMxorYbYZQEIQnkkDkK9UrFBVUeTIbZbKnDt0HUnyrzbRnbU8SY4ROgmMt/skDSkrcWdLaBzUelM1ht/2dBSheC84dbqvFRqs4ftDheTcZ6MO4/YtH+7HifOmUCu52Js046ea/xGUcy8H8teXWGKK9oroJQhRRRRCFYrSFIKTyIxWVeHlRCfMns3mo4b9rJiL0oZclPQFZPLKiEj/MlIru954d7Z0zLWoMyuak8kuevga4H7ZbW5YPaG/KigtJl6JrS0jAC894+GdQJ+dfQPA/ETPFHDEG6NKT2jiAl9I+46NlD68vIiob8eu9NywayWq56m3kMXkTlsve7z2lR3ht3uR9Kh8WqUqypU0MlMuIsY8pDddDmQ48xstymUOo8FDNK984JTMt8uNb5zsbt2lIAV3gkkbEdedc5/gmpyUtqOoBBl85dVqENwP7Rxr2qrhu5LutoYkvtFiVgoksk5LTyTpWnPXCgd+o3q1rqYrnh5Uh35C08U2p9ZT2Xu8pkDrrUW1fTDaqdpkhEZlS3FBIAJyTgDzPlSfbLanimf8Abctbv2a2kt29pJKe2B+N5XkogBP4Rn71V8uk30PUOo0klTBXBPKajJU692ENtUh/91HIep6VeWmxFt1Mu4kOyRuhP3GvTz86t4kOPDaDUZlDSB0SMVIFLMDYtON639TSzdmM43U4D95ikYNZ0UU7lKFFFFEIUUUUQhRRRRCc39t/CSuIeGxOhNKXcLbqcbSjcrbONacdTsCPTzrj/st47d4MuqkyQty1SiPeG07lB6OJHiOviPlX1OQDXBvan7J5TcuTe+GGu1YcJdfhIyVoUdyWx1B3OnmOmRsCE7barnCu0JubbpTUmO4O642rIPl6+VTDjlXxpZeIr1w3KW5Z58iG5nC0pPdJ/Ek7E+op0je2/i9mOlpz7OfWBu65HIUfM6VAflRCdhVeIdj44ltk9lAnFtMp9awG2pmjKR5FTaUg52yEY3JpzDiC3rCgU4zkGvnLgP2pGBc7l/xa0Z0e5uBx90NJJSsJCRlHIp0gDHlT9Bu/sznqSi0QFyncEpiwYD5I8yhIwN+pxRCTuJrlHvHEdrsDiu3huygLilpYITlClNNL3yArSSR1Cd9jXQ0JSlIAAAA2A6Up2GyFybHkrtTFpt8Ja1woLYTqU4oYLrmnYKwVAAE/ESSTjDaOVEJ7RRRRCFFFFEIUUUUQhRRRRCFFFFEIV4aKKIRV4m4A4Z4ky5cbY2JCtzIY/ZuE+ZHP55rmcz2ScPtSFoRLuYSCcDtW9v8ARRRRCTOH/ZHw2/PAkvXF5sDJbU8kA+ulIP511ew2S12KH7vaIDERonJDSMFRxzJ5k+ZooohLSiiiiEKKKKIQoooohCiiiiE//9k="/>
          <p:cNvSpPr>
            <a:spLocks noChangeAspect="1" noChangeArrowheads="1"/>
          </p:cNvSpPr>
          <p:nvPr/>
        </p:nvSpPr>
        <p:spPr bwMode="auto">
          <a:xfrm>
            <a:off x="1469231" y="160338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10251" name="Picture 11" descr="http://t2.gstatic.com/images?q=tbn:ANd9GcSrmA_KjvFnXsTCoJww0SP9SQg7exaHFJg3m0I8RtPUg_s16hT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23" y="3302398"/>
            <a:ext cx="1507331" cy="135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3" descr="http://static0.bakeca.it/be/file/248/2481463e5c63998e3e16c2cd002e52ff.up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66" y="3789041"/>
            <a:ext cx="1329929" cy="124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77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tangolo 3"/>
          <p:cNvSpPr>
            <a:spLocks noChangeArrowheads="1"/>
          </p:cNvSpPr>
          <p:nvPr/>
        </p:nvSpPr>
        <p:spPr bwMode="auto">
          <a:xfrm>
            <a:off x="1656160" y="908050"/>
            <a:ext cx="4427934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it-IT" altLang="it-IT" sz="2800" b="1">
              <a:solidFill>
                <a:srgbClr val="FFC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it-IT" altLang="it-IT" sz="2800" b="1">
              <a:solidFill>
                <a:srgbClr val="FFC000"/>
              </a:solidFill>
            </a:endParaRPr>
          </a:p>
        </p:txBody>
      </p:sp>
      <p:sp>
        <p:nvSpPr>
          <p:cNvPr id="35843" name="CasellaDiTesto 4"/>
          <p:cNvSpPr txBox="1">
            <a:spLocks noChangeArrowheads="1"/>
          </p:cNvSpPr>
          <p:nvPr/>
        </p:nvSpPr>
        <p:spPr bwMode="auto">
          <a:xfrm>
            <a:off x="1751412" y="404813"/>
            <a:ext cx="496847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it-IT" altLang="it-IT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8" name="Rettangolo 8"/>
          <p:cNvSpPr>
            <a:spLocks noChangeArrowheads="1"/>
          </p:cNvSpPr>
          <p:nvPr/>
        </p:nvSpPr>
        <p:spPr bwMode="auto">
          <a:xfrm>
            <a:off x="467544" y="1124744"/>
            <a:ext cx="540544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00FF00"/>
                </a:solidFill>
              </a:rPr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00FF00"/>
                </a:solidFill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00FF00"/>
                </a:solidFill>
              </a:rPr>
              <a:t>L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00FF00"/>
                </a:solidFill>
              </a:rPr>
              <a:t>L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00FF00"/>
                </a:solidFill>
              </a:rPr>
              <a:t>Y</a:t>
            </a:r>
          </a:p>
        </p:txBody>
      </p:sp>
      <p:sp>
        <p:nvSpPr>
          <p:cNvPr id="11269" name="Rettangolo 9"/>
          <p:cNvSpPr>
            <a:spLocks noChangeArrowheads="1"/>
          </p:cNvSpPr>
          <p:nvPr/>
        </p:nvSpPr>
        <p:spPr bwMode="auto">
          <a:xfrm>
            <a:off x="1553449" y="922942"/>
            <a:ext cx="232187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000000"/>
                </a:solidFill>
              </a:rPr>
              <a:t>Non si sa a priori quali conoscenze </a:t>
            </a:r>
            <a:r>
              <a:rPr lang="it-IT" altLang="it-IT" sz="2000" dirty="0" smtClean="0">
                <a:solidFill>
                  <a:srgbClr val="000000"/>
                </a:solidFill>
              </a:rPr>
              <a:t>utilizzare</a:t>
            </a:r>
          </a:p>
          <a:p>
            <a:pPr eaLnBrk="1" hangingPunct="1"/>
            <a:endParaRPr lang="it-IT" altLang="it-IT" sz="2000" dirty="0" smtClean="0">
              <a:solidFill>
                <a:srgbClr val="000000"/>
              </a:solidFill>
            </a:endParaRPr>
          </a:p>
          <a:p>
            <a:pPr eaLnBrk="1" hangingPunct="1"/>
            <a:endParaRPr lang="it-IT" altLang="it-IT" dirty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z="2000" dirty="0">
                <a:solidFill>
                  <a:srgbClr val="000000"/>
                </a:solidFill>
              </a:rPr>
              <a:t>Sono possibili più approcci</a:t>
            </a:r>
          </a:p>
          <a:p>
            <a:pPr eaLnBrk="1" hangingPunct="1"/>
            <a:endParaRPr lang="it-IT" altLang="it-IT" sz="2000" dirty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z="2000" dirty="0">
                <a:solidFill>
                  <a:srgbClr val="000000"/>
                </a:solidFill>
              </a:rPr>
              <a:t>Sono possibili più processi risolutivi</a:t>
            </a:r>
          </a:p>
          <a:p>
            <a:pPr eaLnBrk="1" hangingPunct="1"/>
            <a:endParaRPr lang="it-IT" altLang="it-IT" sz="2000" dirty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z="2000" dirty="0">
                <a:solidFill>
                  <a:srgbClr val="000000"/>
                </a:solidFill>
              </a:rPr>
              <a:t>A gruppi collaborativi</a:t>
            </a:r>
          </a:p>
          <a:p>
            <a:pPr eaLnBrk="1" hangingPunct="1"/>
            <a:endParaRPr lang="it-IT" altLang="it-IT" sz="2000" dirty="0" smtClean="0">
              <a:solidFill>
                <a:srgbClr val="000000"/>
              </a:solidFill>
            </a:endParaRPr>
          </a:p>
          <a:p>
            <a:pPr eaLnBrk="1" hangingPunct="1"/>
            <a:endParaRPr lang="it-IT" altLang="it-IT" sz="2000" dirty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z="2000" dirty="0">
                <a:solidFill>
                  <a:srgbClr val="000000"/>
                </a:solidFill>
              </a:rPr>
              <a:t>50 minuti di tempo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3977879" y="2924269"/>
            <a:ext cx="0" cy="354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Rettangolo 3"/>
          <p:cNvSpPr>
            <a:spLocks noChangeArrowheads="1"/>
          </p:cNvSpPr>
          <p:nvPr/>
        </p:nvSpPr>
        <p:spPr bwMode="auto">
          <a:xfrm>
            <a:off x="7400132" y="558194"/>
            <a:ext cx="50435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FFFF00"/>
                </a:solidFill>
              </a:rPr>
              <a:t>P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FFFF00"/>
                </a:solidFill>
              </a:rPr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FFFF00"/>
                </a:solidFill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FFFF00"/>
                </a:solidFill>
              </a:rPr>
              <a:t>T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FFFF00"/>
                </a:solidFill>
              </a:rPr>
              <a:t>I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FFFF00"/>
                </a:solidFill>
              </a:rPr>
              <a:t>C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1272" name="Rettangolo 4"/>
          <p:cNvSpPr>
            <a:spLocks noChangeArrowheads="1"/>
          </p:cNvSpPr>
          <p:nvPr/>
        </p:nvSpPr>
        <p:spPr bwMode="auto">
          <a:xfrm>
            <a:off x="4644008" y="831324"/>
            <a:ext cx="248483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000000"/>
                </a:solidFill>
              </a:rPr>
              <a:t>Si devono utilizzare conoscenze apprese</a:t>
            </a:r>
          </a:p>
          <a:p>
            <a:pPr eaLnBrk="1" hangingPunct="1"/>
            <a:endParaRPr lang="it-IT" altLang="it-IT" sz="2000" dirty="0">
              <a:solidFill>
                <a:srgbClr val="000000"/>
              </a:solidFill>
            </a:endParaRPr>
          </a:p>
        </p:txBody>
      </p:sp>
      <p:sp>
        <p:nvSpPr>
          <p:cNvPr id="11273" name="Rettangolo 5"/>
          <p:cNvSpPr>
            <a:spLocks noChangeArrowheads="1"/>
          </p:cNvSpPr>
          <p:nvPr/>
        </p:nvSpPr>
        <p:spPr bwMode="auto">
          <a:xfrm>
            <a:off x="4587357" y="2132856"/>
            <a:ext cx="2433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it-IT" sz="2000" dirty="0">
                <a:solidFill>
                  <a:srgbClr val="000000"/>
                </a:solidFill>
              </a:rPr>
              <a:t>Spesso è previsto un unico approccio</a:t>
            </a:r>
          </a:p>
        </p:txBody>
      </p:sp>
      <p:sp>
        <p:nvSpPr>
          <p:cNvPr id="11274" name="Rettangolo 6"/>
          <p:cNvSpPr>
            <a:spLocks noChangeArrowheads="1"/>
          </p:cNvSpPr>
          <p:nvPr/>
        </p:nvSpPr>
        <p:spPr bwMode="auto">
          <a:xfrm>
            <a:off x="4572001" y="3006735"/>
            <a:ext cx="24336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it-IT" sz="2000" dirty="0">
                <a:solidFill>
                  <a:srgbClr val="000000"/>
                </a:solidFill>
              </a:rPr>
              <a:t>Spesso è previsto un unico processo </a:t>
            </a:r>
            <a:r>
              <a:rPr lang="it-IT" altLang="it-IT" sz="2000" dirty="0" smtClean="0">
                <a:solidFill>
                  <a:srgbClr val="000000"/>
                </a:solidFill>
              </a:rPr>
              <a:t>risolutivo</a:t>
            </a:r>
          </a:p>
          <a:p>
            <a:pPr eaLnBrk="1" hangingPunct="1">
              <a:spcBef>
                <a:spcPct val="20000"/>
              </a:spcBef>
            </a:pPr>
            <a:endParaRPr lang="it-IT" altLang="it-IT" sz="2000" dirty="0">
              <a:solidFill>
                <a:srgbClr val="000000"/>
              </a:solidFill>
            </a:endParaRPr>
          </a:p>
        </p:txBody>
      </p:sp>
      <p:sp>
        <p:nvSpPr>
          <p:cNvPr id="11275" name="Rettangolo 7"/>
          <p:cNvSpPr>
            <a:spLocks noChangeArrowheads="1"/>
          </p:cNvSpPr>
          <p:nvPr/>
        </p:nvSpPr>
        <p:spPr bwMode="auto">
          <a:xfrm>
            <a:off x="4556809" y="4293096"/>
            <a:ext cx="286821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000000"/>
                </a:solidFill>
              </a:rPr>
              <a:t>In genere da soli</a:t>
            </a:r>
          </a:p>
          <a:p>
            <a:pPr eaLnBrk="1" hangingPunct="1"/>
            <a:endParaRPr lang="it-IT" altLang="it-IT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it-IT" altLang="it-IT" sz="2000" dirty="0">
                <a:solidFill>
                  <a:srgbClr val="000000"/>
                </a:solidFill>
              </a:rPr>
              <a:t>Dipende dall’attività</a:t>
            </a:r>
          </a:p>
          <a:p>
            <a:pPr eaLnBrk="1" hangingPunct="1">
              <a:spcBef>
                <a:spcPct val="20000"/>
              </a:spcBef>
            </a:pPr>
            <a:r>
              <a:rPr lang="it-IT" altLang="it-IT" sz="2000" dirty="0">
                <a:solidFill>
                  <a:srgbClr val="000000"/>
                </a:solidFill>
              </a:rPr>
              <a:t>(su un singolo problema &lt;50’)</a:t>
            </a:r>
          </a:p>
          <a:p>
            <a:pPr eaLnBrk="1" hangingPunct="1"/>
            <a:endParaRPr lang="it-IT" altLang="it-IT" sz="2000" dirty="0">
              <a:solidFill>
                <a:srgbClr val="000000"/>
              </a:solidFill>
            </a:endParaRPr>
          </a:p>
        </p:txBody>
      </p:sp>
      <p:cxnSp>
        <p:nvCxnSpPr>
          <p:cNvPr id="10" name="Connettore 1 9"/>
          <p:cNvCxnSpPr/>
          <p:nvPr/>
        </p:nvCxnSpPr>
        <p:spPr>
          <a:xfrm flipV="1">
            <a:off x="3977879" y="1071564"/>
            <a:ext cx="0" cy="1849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63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4680347" y="620714"/>
            <a:ext cx="0" cy="5976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Rettangolo 8"/>
          <p:cNvSpPr>
            <a:spLocks noChangeArrowheads="1"/>
          </p:cNvSpPr>
          <p:nvPr/>
        </p:nvSpPr>
        <p:spPr bwMode="auto">
          <a:xfrm>
            <a:off x="667296" y="1272382"/>
            <a:ext cx="463154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00FF00"/>
                </a:solidFill>
              </a:rPr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00FF00"/>
                </a:solidFill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00FF00"/>
                </a:solidFill>
              </a:rPr>
              <a:t>L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00FF00"/>
                </a:solidFill>
              </a:rPr>
              <a:t>L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00FF00"/>
                </a:solidFill>
              </a:rPr>
              <a:t>Y</a:t>
            </a:r>
          </a:p>
        </p:txBody>
      </p:sp>
      <p:sp>
        <p:nvSpPr>
          <p:cNvPr id="12292" name="Rettangolo 6"/>
          <p:cNvSpPr>
            <a:spLocks noChangeArrowheads="1"/>
          </p:cNvSpPr>
          <p:nvPr/>
        </p:nvSpPr>
        <p:spPr bwMode="auto">
          <a:xfrm>
            <a:off x="8020537" y="349251"/>
            <a:ext cx="202406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FFFF00"/>
                </a:solidFill>
              </a:rPr>
              <a:t>P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FFFF00"/>
                </a:solidFill>
              </a:rPr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FFFF00"/>
                </a:solidFill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FFFF00"/>
                </a:solidFill>
              </a:rPr>
              <a:t>T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FFFF00"/>
                </a:solidFill>
              </a:rPr>
              <a:t>I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FFFF00"/>
                </a:solidFill>
              </a:rPr>
              <a:t>C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40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2293" name="Rettangolo 7"/>
          <p:cNvSpPr>
            <a:spLocks noChangeArrowheads="1"/>
          </p:cNvSpPr>
          <p:nvPr/>
        </p:nvSpPr>
        <p:spPr bwMode="auto">
          <a:xfrm>
            <a:off x="1475656" y="404664"/>
            <a:ext cx="3204692" cy="618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it-IT" sz="2000" dirty="0">
                <a:solidFill>
                  <a:srgbClr val="000000"/>
                </a:solidFill>
              </a:rPr>
              <a:t>I gruppi di alunni scelgono problemi diversi</a:t>
            </a:r>
          </a:p>
          <a:p>
            <a:pPr eaLnBrk="1" hangingPunct="1"/>
            <a:endParaRPr lang="it-IT" altLang="it-IT" sz="1600" dirty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z="2000" dirty="0">
                <a:solidFill>
                  <a:srgbClr val="000000"/>
                </a:solidFill>
              </a:rPr>
              <a:t>L’insegnante non interviene, non guida né suggerisce</a:t>
            </a:r>
          </a:p>
          <a:p>
            <a:pPr eaLnBrk="1" hangingPunct="1"/>
            <a:endParaRPr lang="it-IT" altLang="it-IT" sz="16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it-IT" altLang="it-IT" sz="2000" dirty="0">
                <a:solidFill>
                  <a:srgbClr val="000000"/>
                </a:solidFill>
              </a:rPr>
              <a:t>I problemi richiedono la capacità di individuare strategie nuove per la risoluzione </a:t>
            </a:r>
          </a:p>
          <a:p>
            <a:pPr eaLnBrk="1" hangingPunct="1">
              <a:spcBef>
                <a:spcPct val="20000"/>
              </a:spcBef>
            </a:pPr>
            <a:endParaRPr lang="it-IT" altLang="it-IT" sz="16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it-IT" altLang="it-IT" sz="2000" dirty="0">
                <a:solidFill>
                  <a:srgbClr val="000000"/>
                </a:solidFill>
              </a:rPr>
              <a:t>Promuovono un </a:t>
            </a:r>
            <a:r>
              <a:rPr lang="it-IT" altLang="it-IT" sz="2000" dirty="0" smtClean="0">
                <a:solidFill>
                  <a:srgbClr val="000000"/>
                </a:solidFill>
              </a:rPr>
              <a:t>atteggiamento positivo </a:t>
            </a:r>
            <a:r>
              <a:rPr lang="it-IT" altLang="it-IT" sz="2000" dirty="0">
                <a:solidFill>
                  <a:srgbClr val="000000"/>
                </a:solidFill>
              </a:rPr>
              <a:t>verso la matematica</a:t>
            </a:r>
          </a:p>
          <a:p>
            <a:pPr eaLnBrk="1" hangingPunct="1">
              <a:spcBef>
                <a:spcPct val="20000"/>
              </a:spcBef>
            </a:pPr>
            <a:endParaRPr lang="it-IT" altLang="it-IT" sz="1050" dirty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it-IT" altLang="it-IT" sz="2000" dirty="0">
                <a:solidFill>
                  <a:srgbClr val="000000"/>
                </a:solidFill>
              </a:rPr>
              <a:t>Consentono attività pratiche e stimolano la visualizzazione di un </a:t>
            </a:r>
            <a:r>
              <a:rPr lang="it-IT" altLang="it-IT" sz="2000" dirty="0" smtClean="0">
                <a:solidFill>
                  <a:srgbClr val="000000"/>
                </a:solidFill>
              </a:rPr>
              <a:t>concetto</a:t>
            </a:r>
            <a:endParaRPr lang="it-IT" altLang="it-IT" sz="2000" dirty="0">
              <a:solidFill>
                <a:srgbClr val="000000"/>
              </a:solidFill>
            </a:endParaRPr>
          </a:p>
        </p:txBody>
      </p:sp>
      <p:sp>
        <p:nvSpPr>
          <p:cNvPr id="12294" name="Rettangolo 9"/>
          <p:cNvSpPr>
            <a:spLocks noChangeArrowheads="1"/>
          </p:cNvSpPr>
          <p:nvPr/>
        </p:nvSpPr>
        <p:spPr bwMode="auto">
          <a:xfrm>
            <a:off x="4975450" y="548680"/>
            <a:ext cx="2537222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it-IT" sz="2000" dirty="0">
                <a:solidFill>
                  <a:srgbClr val="000000"/>
                </a:solidFill>
              </a:rPr>
              <a:t>Tutti lavorano sullo </a:t>
            </a:r>
          </a:p>
          <a:p>
            <a:pPr eaLnBrk="1" hangingPunct="1">
              <a:spcBef>
                <a:spcPct val="20000"/>
              </a:spcBef>
            </a:pPr>
            <a:r>
              <a:rPr lang="it-IT" altLang="it-IT" sz="2000" dirty="0">
                <a:solidFill>
                  <a:srgbClr val="000000"/>
                </a:solidFill>
              </a:rPr>
              <a:t>stesso problema</a:t>
            </a:r>
          </a:p>
          <a:p>
            <a:pPr eaLnBrk="1" hangingPunct="1">
              <a:spcBef>
                <a:spcPct val="20000"/>
              </a:spcBef>
            </a:pPr>
            <a:endParaRPr lang="it-IT" altLang="it-IT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it-IT" altLang="it-IT" sz="2000" dirty="0">
                <a:solidFill>
                  <a:srgbClr val="000000"/>
                </a:solidFill>
              </a:rPr>
              <a:t>L’insegnante è presente</a:t>
            </a:r>
          </a:p>
          <a:p>
            <a:pPr eaLnBrk="1" hangingPunct="1">
              <a:spcBef>
                <a:spcPct val="20000"/>
              </a:spcBef>
            </a:pPr>
            <a:endParaRPr lang="it-IT" altLang="it-IT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it-IT" altLang="it-IT" sz="20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endParaRPr lang="it-IT" altLang="it-IT" sz="2000" dirty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z="2000" dirty="0">
                <a:solidFill>
                  <a:srgbClr val="000000"/>
                </a:solidFill>
              </a:rPr>
              <a:t>I problemi servono per valutare, consolidare o introdurre nuove conoscenze</a:t>
            </a:r>
          </a:p>
        </p:txBody>
      </p:sp>
    </p:spTree>
    <p:extLst>
      <p:ext uri="{BB962C8B-B14F-4D97-AF65-F5344CB8AC3E}">
        <p14:creationId xmlns:p14="http://schemas.microsoft.com/office/powerpoint/2010/main" val="217409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16632"/>
            <a:ext cx="828092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IL RALLY MATEMATICO TRANSALPINO</a:t>
            </a:r>
            <a:r>
              <a:rPr kumimoji="0" lang="it-IT" altLang="it-IT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kumimoji="0" lang="it-IT" altLang="it-IT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11560" y="90872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Una grande raccolta di problemi a nostra disposizione! 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45800" y="1988840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it-IT" altLang="it-IT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Il Rally Matematico Transalpino (RMT)  è un confronto fra classi, dalla terza classe della scuola Primaria al secondo anno  di scuola </a:t>
            </a:r>
            <a:r>
              <a:rPr lang="it-IT" altLang="it-IT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Secondaria  </a:t>
            </a:r>
            <a:r>
              <a:rPr lang="it-IT" altLang="it-IT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di secondo grado, nell'ambito  della risoluzione di problemi di matematica, e si svolge in Belgio, Francia, Italia, </a:t>
            </a:r>
            <a:r>
              <a:rPr lang="it-IT" altLang="it-IT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Lussemburgo</a:t>
            </a:r>
            <a:r>
              <a:rPr lang="it-IT" altLang="it-IT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it-IT" altLang="it-IT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Svizzera </a:t>
            </a:r>
            <a:r>
              <a:rPr lang="it-IT" altLang="it-IT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e in via sperimentale anche in altri </a:t>
            </a:r>
            <a:r>
              <a:rPr lang="it-IT" altLang="it-IT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paesi.</a:t>
            </a:r>
            <a:endParaRPr lang="it-IT" altLang="it-IT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0"/>
              </a:spcBef>
            </a:pPr>
            <a:r>
              <a:rPr lang="it-IT" altLang="it-IT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Si svolge dal 1992.</a:t>
            </a:r>
          </a:p>
          <a:p>
            <a:pPr lvl="0">
              <a:spcBef>
                <a:spcPct val="0"/>
              </a:spcBef>
            </a:pPr>
            <a:r>
              <a:rPr lang="it-IT" sz="2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sezione del RMT di </a:t>
            </a:r>
            <a:r>
              <a:rPr lang="it-IT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Rozzano, alla quale il nostro Istituto fa riferimento, </a:t>
            </a:r>
            <a:r>
              <a:rPr lang="it-IT" sz="2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 attiva dal </a:t>
            </a:r>
            <a:r>
              <a:rPr lang="it-IT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1996.</a:t>
            </a:r>
          </a:p>
          <a:p>
            <a:pPr lvl="0">
              <a:spcBef>
                <a:spcPct val="0"/>
              </a:spcBef>
            </a:pPr>
            <a:endParaRPr lang="it-IT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95690"/>
            <a:ext cx="1518416" cy="862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1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404664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it-IT" altLang="it-IT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È organizzato dalla</a:t>
            </a:r>
          </a:p>
          <a:p>
            <a:pPr lvl="0">
              <a:spcBef>
                <a:spcPct val="0"/>
              </a:spcBef>
            </a:pPr>
            <a:endParaRPr lang="it-IT" altLang="it-IT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 algn="ctr">
              <a:spcBef>
                <a:spcPct val="0"/>
              </a:spcBef>
            </a:pPr>
            <a:r>
              <a:rPr lang="it-IT" altLang="it-IT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“Associazione Rally Matematico Transalpino” (ARMT).</a:t>
            </a:r>
          </a:p>
          <a:p>
            <a:pPr lvl="0">
              <a:spcBef>
                <a:spcPct val="0"/>
              </a:spcBef>
            </a:pPr>
            <a:r>
              <a:rPr lang="it-IT" altLang="it-IT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it-IT" altLang="it-IT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L'ARMT  è un'associazione  culturale il cui obiettivo è promuovere  la risoluzione di problemi per  migliorare l'apprendimento  e  l'insegnamento della  matematica </a:t>
            </a:r>
            <a:endParaRPr lang="it-IT" altLang="it-IT" sz="28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0"/>
              </a:spcBef>
            </a:pPr>
            <a:r>
              <a:rPr lang="it-IT" altLang="it-IT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tramite </a:t>
            </a:r>
            <a:r>
              <a:rPr lang="it-IT" altLang="it-IT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un confronto fra classi.</a:t>
            </a:r>
          </a:p>
          <a:p>
            <a:pPr lvl="0">
              <a:spcBef>
                <a:spcPct val="0"/>
              </a:spcBef>
            </a:pPr>
            <a:endParaRPr lang="it-IT" altLang="it-IT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0"/>
              </a:spcBef>
            </a:pPr>
            <a:r>
              <a:rPr lang="it-IT" altLang="it-IT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L'associazione non ha scopi di lucro. </a:t>
            </a:r>
          </a:p>
        </p:txBody>
      </p:sp>
      <p:pic>
        <p:nvPicPr>
          <p:cNvPr id="3" name="Picture 2" descr="http://2.bp.blogspot.com/-1INSEqq4-FU/VTvoS5SY5EI/AAAAAAAAADc/GKOzNEc4Trw/s1600/riun%2Brs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t="5744" r="8366" b="20892"/>
          <a:stretch/>
        </p:blipFill>
        <p:spPr bwMode="auto">
          <a:xfrm>
            <a:off x="6546892" y="4005064"/>
            <a:ext cx="2417786" cy="265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404664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3200" b="1" dirty="0">
                <a:solidFill>
                  <a:srgbClr val="FF0000"/>
                </a:solidFill>
                <a:latin typeface="Comic Sans MS" pitchFamily="66" charset="0"/>
                <a:cs typeface="Lucida Sans Unicode" pitchFamily="34" charset="0"/>
              </a:rPr>
              <a:t>ORGANIZZAZIONE  PRATICA</a:t>
            </a:r>
          </a:p>
        </p:txBody>
      </p:sp>
      <p:sp>
        <p:nvSpPr>
          <p:cNvPr id="3" name="Rettangolo 2"/>
          <p:cNvSpPr/>
          <p:nvPr/>
        </p:nvSpPr>
        <p:spPr>
          <a:xfrm>
            <a:off x="930110" y="1124744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Il RMT prevede quattro fasi: </a:t>
            </a:r>
          </a:p>
          <a:p>
            <a:endParaRPr lang="it-IT" altLang="it-IT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it-IT" altLang="it-IT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•  </a:t>
            </a:r>
            <a:r>
              <a:rPr lang="it-IT" altLang="it-IT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prove di allenamento</a:t>
            </a:r>
            <a:r>
              <a:rPr lang="it-IT" altLang="it-IT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, nel primo periodo dell’anno scolastico, organizzate dall’insegnante di classe, che sceglie i problemi fra quelli delle edizioni precedenti del Rally; </a:t>
            </a:r>
          </a:p>
          <a:p>
            <a:endParaRPr lang="it-IT" altLang="it-IT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it-IT" altLang="it-IT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•  una </a:t>
            </a:r>
            <a:r>
              <a:rPr lang="it-IT" altLang="it-IT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prima prova</a:t>
            </a:r>
            <a:r>
              <a:rPr lang="it-IT" altLang="it-IT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, in </a:t>
            </a:r>
            <a:r>
              <a:rPr lang="it-IT" altLang="it-IT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febbraio</a:t>
            </a:r>
            <a:r>
              <a:rPr lang="it-IT" altLang="it-IT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; </a:t>
            </a:r>
          </a:p>
          <a:p>
            <a:endParaRPr lang="it-IT" altLang="it-IT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it-IT" altLang="it-IT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•  una </a:t>
            </a:r>
            <a:r>
              <a:rPr lang="it-IT" altLang="it-IT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seconda prova </a:t>
            </a:r>
            <a:r>
              <a:rPr lang="it-IT" altLang="it-IT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in marzo o aprile;</a:t>
            </a:r>
          </a:p>
          <a:p>
            <a:endParaRPr lang="it-IT" altLang="it-IT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it-IT" altLang="it-IT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•</a:t>
            </a:r>
            <a:r>
              <a:rPr lang="it-IT" altLang="it-IT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  una </a:t>
            </a:r>
            <a:r>
              <a:rPr lang="it-IT" altLang="it-IT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finale</a:t>
            </a:r>
            <a:r>
              <a:rPr lang="it-IT" altLang="it-IT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, in </a:t>
            </a:r>
            <a:r>
              <a:rPr lang="it-IT" altLang="it-IT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maggio </a:t>
            </a:r>
            <a:r>
              <a:rPr lang="it-IT" altLang="it-IT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a cui accedono due o tre classi per ogni categoria, </a:t>
            </a:r>
            <a:r>
              <a:rPr lang="it-IT" altLang="it-IT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quelle che </a:t>
            </a:r>
            <a:r>
              <a:rPr lang="it-IT" altLang="it-IT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hanno ottenuto i punteggi più alti nelle due prove </a:t>
            </a:r>
            <a:r>
              <a:rPr lang="it-IT" altLang="it-IT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precedenti.  </a:t>
            </a:r>
            <a:endParaRPr lang="it-IT" altLang="it-IT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2748" y="1957087"/>
            <a:ext cx="83582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it-IT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it-IT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it-IT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it-IT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it-IT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it-IT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it-IT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it-IT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it-IT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it-IT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it-IT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it-IT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Alla </a:t>
            </a:r>
            <a:r>
              <a:rPr lang="it-IT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fine l’elaborato consegnato deve essere unico</a:t>
            </a:r>
            <a:r>
              <a:rPr lang="it-IT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condiviso </a:t>
            </a:r>
            <a:r>
              <a:rPr lang="it-IT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da tutto il gruppo</a:t>
            </a:r>
            <a:r>
              <a:rPr lang="it-IT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it-IT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it-IT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5" y="1935314"/>
            <a:ext cx="146853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1700808"/>
            <a:ext cx="29813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7" r="6087" b="23011"/>
          <a:stretch/>
        </p:blipFill>
        <p:spPr bwMode="auto">
          <a:xfrm>
            <a:off x="5911924" y="1700808"/>
            <a:ext cx="2476500" cy="1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8833" r="18552" b="11881"/>
          <a:stretch/>
        </p:blipFill>
        <p:spPr bwMode="auto">
          <a:xfrm>
            <a:off x="6588224" y="3215514"/>
            <a:ext cx="1620570" cy="144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1" r="35805"/>
          <a:stretch/>
        </p:blipFill>
        <p:spPr bwMode="auto">
          <a:xfrm>
            <a:off x="2261646" y="1719576"/>
            <a:ext cx="389299" cy="150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421" y="3222451"/>
            <a:ext cx="1618295" cy="14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96" y="3123446"/>
            <a:ext cx="1751083" cy="153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392877" y="334396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Ciascuna prova ufficiale consiste nel risolvere in  50 minuti da 5 a 7 problemi, </a:t>
            </a:r>
            <a:r>
              <a:rPr lang="it-IT" altLang="it-IT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 seconda della classe (categoria).</a:t>
            </a:r>
            <a:endParaRPr lang="it-IT" altLang="it-IT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02748" y="980728"/>
            <a:ext cx="86409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srgbClr val="000000"/>
                </a:solidFill>
                <a:latin typeface="Comic Sans MS" panose="030F0702030302020204" pitchFamily="66" charset="0"/>
              </a:rPr>
              <a:t>Ogni problema deve essere risolto </a:t>
            </a:r>
            <a:r>
              <a:rPr lang="it-IT" altLang="it-IT" b="1" dirty="0">
                <a:solidFill>
                  <a:srgbClr val="000000"/>
                </a:solidFill>
                <a:latin typeface="Comic Sans MS" panose="030F0702030302020204" pitchFamily="66" charset="0"/>
              </a:rPr>
              <a:t>in gruppo</a:t>
            </a:r>
            <a:r>
              <a:rPr lang="it-IT" altLang="it-IT" dirty="0">
                <a:solidFill>
                  <a:srgbClr val="000000"/>
                </a:solidFill>
                <a:latin typeface="Comic Sans MS" panose="030F0702030302020204" pitchFamily="66" charset="0"/>
              </a:rPr>
              <a:t>, con l’apporto di tutti i compagni. Si può usare qualsiasi tipo di materiale.</a:t>
            </a:r>
          </a:p>
          <a:p>
            <a:r>
              <a:rPr lang="it-IT" altLang="it-IT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endParaRPr lang="it-IT" altLang="it-IT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it-IT" altLang="it-IT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1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55576" y="764704"/>
            <a:ext cx="75009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altLang="it-IT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La classe intera è responsabile delle soluzioni date.</a:t>
            </a:r>
          </a:p>
          <a:p>
            <a:pPr lvl="0"/>
            <a:endParaRPr lang="it-IT" altLang="it-IT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it-IT" altLang="it-IT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Non è solo la "risposta giusta" che conta...</a:t>
            </a:r>
          </a:p>
          <a:p>
            <a:pPr lvl="0"/>
            <a:endParaRPr lang="it-IT" altLang="it-IT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it-IT" altLang="it-IT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Le soluzioni sono giudicate soprattutto rispetto al </a:t>
            </a:r>
            <a:r>
              <a:rPr lang="it-IT" altLang="it-IT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ragionamento e alla chiarezza delle spiegazioni fornite</a:t>
            </a:r>
            <a:r>
              <a:rPr lang="it-IT" altLang="it-IT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</a:p>
          <a:p>
            <a:pPr lvl="0"/>
            <a:endParaRPr lang="it-IT" altLang="it-IT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it-IT" altLang="it-IT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L'insegnante non è nella propria classe durante lo svolgimento delle prove, </a:t>
            </a:r>
            <a:r>
              <a:rPr lang="it-IT" altLang="it-IT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è sostituito da un collega che ha il solo compito di “sorvegliare” la classe. </a:t>
            </a:r>
            <a:endParaRPr lang="it-IT" altLang="it-IT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196423" y="1319213"/>
            <a:ext cx="7191629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it-IT" altLang="it-IT" sz="4000" b="1">
                <a:solidFill>
                  <a:srgbClr val="4A3A2A"/>
                </a:solidFill>
                <a:latin typeface="Century Gothic" pitchFamily="34" charset="0"/>
              </a:rPr>
              <a:t/>
            </a:r>
            <a:br>
              <a:rPr lang="it-IT" altLang="it-IT" sz="4000" b="1">
                <a:solidFill>
                  <a:srgbClr val="4A3A2A"/>
                </a:solidFill>
                <a:latin typeface="Century Gothic" pitchFamily="34" charset="0"/>
              </a:rPr>
            </a:br>
            <a:endParaRPr lang="it-IT" altLang="it-IT" sz="4000" b="1">
              <a:solidFill>
                <a:srgbClr val="4A3A2A"/>
              </a:solidFill>
              <a:latin typeface="Century Gothic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23808" y="309411"/>
            <a:ext cx="8640680" cy="659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it-IT" altLang="it-IT" sz="26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Il </a:t>
            </a:r>
            <a:r>
              <a:rPr lang="it-IT" altLang="it-IT" sz="2600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Rally </a:t>
            </a:r>
            <a:r>
              <a:rPr lang="it-IT" altLang="it-IT" sz="2600" dirty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non è solo </a:t>
            </a:r>
            <a:r>
              <a:rPr lang="it-IT" altLang="it-IT" sz="2600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una gara, ma </a:t>
            </a:r>
            <a:r>
              <a:rPr lang="it-IT" altLang="it-IT" sz="26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contribuisce a</a:t>
            </a:r>
            <a:endParaRPr lang="it-IT" altLang="it-IT" sz="2600" dirty="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Tx/>
              <a:buFont typeface="Arial" pitchFamily="34" charset="0"/>
              <a:buChar char="•"/>
            </a:pPr>
            <a:endParaRPr lang="it-IT" altLang="it-IT" sz="2400" dirty="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  <a:p>
            <a:pPr marL="91440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002060"/>
              </a:buClr>
              <a:buSzPct val="134000"/>
              <a:buFont typeface="Arial" panose="020B0604020202020204" pitchFamily="34" charset="0"/>
              <a:buChar char="•"/>
            </a:pPr>
            <a:r>
              <a:rPr lang="it-IT" altLang="it-IT" sz="2600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s</a:t>
            </a:r>
            <a:r>
              <a:rPr lang="it-IT" altLang="it-IT" sz="26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viluppare </a:t>
            </a:r>
            <a:r>
              <a:rPr lang="it-IT" altLang="it-IT" sz="2600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la capacità di lavorare in gruppo, cooperando per un fine </a:t>
            </a:r>
            <a:r>
              <a:rPr lang="it-IT" altLang="it-IT" sz="26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condiviso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002060"/>
              </a:buClr>
              <a:buSzPct val="134000"/>
              <a:buFont typeface="Arial" panose="020B0604020202020204" pitchFamily="34" charset="0"/>
              <a:buChar char="•"/>
            </a:pPr>
            <a:endParaRPr lang="it-IT" altLang="it-IT" sz="1600" dirty="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  <a:p>
            <a:pPr marL="91440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002060"/>
              </a:buClr>
              <a:buSzPct val="134000"/>
              <a:buFont typeface="Arial" panose="020B0604020202020204" pitchFamily="34" charset="0"/>
              <a:buChar char="•"/>
            </a:pPr>
            <a:r>
              <a:rPr lang="it-IT" altLang="it-IT" sz="2600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i</a:t>
            </a:r>
            <a:r>
              <a:rPr lang="it-IT" altLang="it-IT" sz="26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mparare </a:t>
            </a:r>
            <a:r>
              <a:rPr lang="it-IT" altLang="it-IT" sz="2600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a “parlare di matematica” a spiegare idee e </a:t>
            </a:r>
            <a:r>
              <a:rPr lang="it-IT" altLang="it-IT" sz="26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procedure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002060"/>
              </a:buClr>
              <a:buSzPct val="134000"/>
              <a:buFont typeface="Arial" panose="020B0604020202020204" pitchFamily="34" charset="0"/>
              <a:buChar char="•"/>
            </a:pPr>
            <a:endParaRPr lang="it-IT" altLang="it-IT" sz="1400" dirty="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  <a:p>
            <a:pPr marL="91440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002060"/>
              </a:buClr>
              <a:buSzPct val="134000"/>
              <a:buFont typeface="Arial" panose="020B0604020202020204" pitchFamily="34" charset="0"/>
              <a:buChar char="•"/>
            </a:pPr>
            <a:r>
              <a:rPr lang="it-IT" altLang="it-IT" sz="2600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c</a:t>
            </a:r>
            <a:r>
              <a:rPr lang="it-IT" altLang="it-IT" sz="26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onfrontare le </a:t>
            </a:r>
            <a:r>
              <a:rPr lang="it-IT" altLang="it-IT" sz="2600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diverse strategie messe in atto per la risoluzione, ma anche ripensare a cosa ha funzionato o meno nel gruppo (riflessione metacognitiva</a:t>
            </a:r>
            <a:r>
              <a:rPr lang="it-IT" altLang="it-IT" sz="26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)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002060"/>
              </a:buClr>
              <a:buSzPct val="134000"/>
              <a:buFont typeface="Arial" panose="020B0604020202020204" pitchFamily="34" charset="0"/>
              <a:buChar char="•"/>
            </a:pPr>
            <a:endParaRPr lang="it-IT" altLang="it-IT" sz="1400" dirty="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  <a:p>
            <a:pPr marL="91440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002060"/>
              </a:buClr>
              <a:buSzPct val="134000"/>
              <a:buFont typeface="Arial" panose="020B0604020202020204" pitchFamily="34" charset="0"/>
              <a:buChar char="•"/>
            </a:pPr>
            <a:r>
              <a:rPr lang="it-IT" altLang="it-IT" sz="2600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p</a:t>
            </a:r>
            <a:r>
              <a:rPr lang="it-IT" altLang="it-IT" sz="26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otenziare  </a:t>
            </a:r>
            <a:r>
              <a:rPr lang="it-IT" altLang="it-IT" sz="2600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le abilità linguistiche e </a:t>
            </a:r>
            <a:r>
              <a:rPr lang="it-IT" altLang="it-IT" sz="26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logiche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002060"/>
              </a:buClr>
              <a:buSzPct val="134000"/>
              <a:buFont typeface="Arial" panose="020B0604020202020204" pitchFamily="34" charset="0"/>
              <a:buChar char="•"/>
            </a:pPr>
            <a:endParaRPr lang="it-IT" altLang="it-IT" sz="2000" dirty="0" smtClean="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  <a:p>
            <a:pPr marL="91440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002060"/>
              </a:buClr>
              <a:buSzPct val="134000"/>
              <a:buFont typeface="Arial" panose="020B0604020202020204" pitchFamily="34" charset="0"/>
              <a:buChar char="•"/>
            </a:pPr>
            <a:r>
              <a:rPr lang="it-IT" altLang="it-IT" sz="2600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f</a:t>
            </a:r>
            <a:r>
              <a:rPr lang="it-IT" altLang="it-IT" sz="26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avorire un clima di classe solidale, positivo ed accogliente.</a:t>
            </a:r>
          </a:p>
        </p:txBody>
      </p:sp>
      <p:sp>
        <p:nvSpPr>
          <p:cNvPr id="12293" name="Rettangolo 6"/>
          <p:cNvSpPr>
            <a:spLocks noChangeArrowheads="1"/>
          </p:cNvSpPr>
          <p:nvPr/>
        </p:nvSpPr>
        <p:spPr bwMode="auto">
          <a:xfrm>
            <a:off x="576188" y="4724400"/>
            <a:ext cx="745115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endParaRPr lang="it-IT" altLang="it-IT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endParaRPr lang="it-IT" altLang="it-IT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82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236904" y="280989"/>
            <a:ext cx="8439552" cy="135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200" b="1" dirty="0" smtClean="0">
                <a:solidFill>
                  <a:srgbClr val="FF0000"/>
                </a:solidFill>
                <a:latin typeface="Comic Sans MS" pitchFamily="66" charset="0"/>
              </a:rPr>
              <a:t>Il docente utilizza i problemi del Rally…</a:t>
            </a:r>
          </a:p>
          <a:p>
            <a:pPr eaLnBrk="1" hangingPunct="1">
              <a:buClrTx/>
              <a:buFontTx/>
              <a:buNone/>
            </a:pPr>
            <a:r>
              <a:rPr lang="it-IT" altLang="it-IT" sz="3200" b="1" dirty="0" smtClean="0">
                <a:solidFill>
                  <a:srgbClr val="FF0000"/>
                </a:solidFill>
                <a:latin typeface="Comic Sans MS" pitchFamily="66" charset="0"/>
              </a:rPr>
              <a:t>dopo la gara ….</a:t>
            </a:r>
            <a:endParaRPr lang="it-IT" altLang="it-IT" sz="3200" b="1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ClrTx/>
              <a:buFontTx/>
              <a:buNone/>
            </a:pPr>
            <a:r>
              <a:rPr lang="it-IT" altLang="it-IT" dirty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36904" y="1556792"/>
            <a:ext cx="8333290" cy="508049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71463" indent="-271463" eaLnBrk="1" hangingPunct="1">
              <a:buClr>
                <a:srgbClr val="624D38"/>
              </a:buClr>
              <a:buFont typeface="Wingdings" charset="2"/>
              <a:buChar char="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434513" algn="l"/>
                <a:tab pos="9883775" algn="l"/>
                <a:tab pos="10333038" algn="l"/>
                <a:tab pos="10782300" algn="l"/>
              </a:tabLst>
              <a:defRPr/>
            </a:pPr>
            <a:r>
              <a:rPr lang="it-IT" sz="2000" dirty="0" smtClean="0">
                <a:latin typeface="Comic Sans MS" panose="030F0702030302020204" pitchFamily="66" charset="0"/>
                <a:cs typeface="Arial" charset="0"/>
              </a:rPr>
              <a:t>… per </a:t>
            </a:r>
            <a:r>
              <a:rPr lang="it-IT" sz="2000" dirty="0">
                <a:latin typeface="Comic Sans MS" panose="030F0702030302020204" pitchFamily="66" charset="0"/>
                <a:cs typeface="Arial" charset="0"/>
              </a:rPr>
              <a:t>discutere della soluzione dei problemi, ma anche per discutere su come la classe ha lavorato, le difficoltà incontrate nell’ambito dei gruppi</a:t>
            </a:r>
          </a:p>
          <a:p>
            <a:pPr marL="284163" indent="-271463" eaLnBrk="1" hangingPunct="1">
              <a:buClrTx/>
              <a:buFontTx/>
              <a:buNone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434513" algn="l"/>
                <a:tab pos="9883775" algn="l"/>
                <a:tab pos="10333038" algn="l"/>
                <a:tab pos="10782300" algn="l"/>
              </a:tabLst>
              <a:defRPr/>
            </a:pPr>
            <a:endParaRPr lang="it-IT" sz="2000" dirty="0">
              <a:latin typeface="Arial" charset="0"/>
              <a:cs typeface="Arial" charset="0"/>
            </a:endParaRPr>
          </a:p>
          <a:p>
            <a:pPr marL="271463" indent="-271463" eaLnBrk="1" hangingPunct="1">
              <a:buClr>
                <a:srgbClr val="624D38"/>
              </a:buClr>
              <a:buFont typeface="Wingdings" charset="2"/>
              <a:buChar char="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434513" algn="l"/>
                <a:tab pos="9883775" algn="l"/>
                <a:tab pos="10333038" algn="l"/>
                <a:tab pos="10782300" algn="l"/>
              </a:tabLst>
              <a:defRPr/>
            </a:pPr>
            <a:r>
              <a:rPr lang="it-IT" sz="2000" dirty="0" smtClean="0">
                <a:latin typeface="Comic Sans MS" panose="030F0702030302020204" pitchFamily="66" charset="0"/>
                <a:cs typeface="Arial" charset="0"/>
              </a:rPr>
              <a:t>… per </a:t>
            </a:r>
            <a:r>
              <a:rPr lang="it-IT" sz="2000" dirty="0">
                <a:latin typeface="Comic Sans MS" panose="030F0702030302020204" pitchFamily="66" charset="0"/>
                <a:cs typeface="Arial" charset="0"/>
              </a:rPr>
              <a:t>analizzare varie strategie risolutive: il  confronto di strategie diverse </a:t>
            </a:r>
            <a:r>
              <a:rPr lang="it-IT" sz="2000" dirty="0" smtClean="0">
                <a:latin typeface="Comic Sans MS" panose="030F0702030302020204" pitchFamily="66" charset="0"/>
                <a:cs typeface="Arial" charset="0"/>
              </a:rPr>
              <a:t>sebbene </a:t>
            </a:r>
            <a:r>
              <a:rPr lang="it-IT" sz="2000" dirty="0">
                <a:latin typeface="Comic Sans MS" panose="030F0702030302020204" pitchFamily="66" charset="0"/>
                <a:cs typeface="Arial" charset="0"/>
              </a:rPr>
              <a:t>non portino a soluzioni corrette, fanno percepire al ragazzo che </a:t>
            </a:r>
            <a:r>
              <a:rPr lang="it-IT" sz="2000" dirty="0" smtClean="0">
                <a:latin typeface="Comic Sans MS" panose="030F0702030302020204" pitchFamily="66" charset="0"/>
                <a:cs typeface="Arial" charset="0"/>
              </a:rPr>
              <a:t>l’insegnante </a:t>
            </a:r>
            <a:r>
              <a:rPr lang="it-IT" sz="2000" dirty="0">
                <a:latin typeface="Comic Sans MS" panose="030F0702030302020204" pitchFamily="66" charset="0"/>
                <a:cs typeface="Arial" charset="0"/>
              </a:rPr>
              <a:t>è più attento al processo che al </a:t>
            </a:r>
            <a:r>
              <a:rPr lang="it-IT" sz="2000" dirty="0" smtClean="0">
                <a:latin typeface="Comic Sans MS" panose="030F0702030302020204" pitchFamily="66" charset="0"/>
                <a:cs typeface="Arial" charset="0"/>
              </a:rPr>
              <a:t>prodotto; l’errore </a:t>
            </a:r>
            <a:r>
              <a:rPr lang="it-IT" sz="2000" dirty="0">
                <a:latin typeface="Comic Sans MS" panose="030F0702030302020204" pitchFamily="66" charset="0"/>
                <a:cs typeface="Arial" charset="0"/>
              </a:rPr>
              <a:t>assume un valore, </a:t>
            </a:r>
            <a:r>
              <a:rPr lang="it-IT" sz="2000" dirty="0" smtClean="0">
                <a:latin typeface="Comic Sans MS" panose="030F0702030302020204" pitchFamily="66" charset="0"/>
                <a:cs typeface="Arial" charset="0"/>
              </a:rPr>
              <a:t>in </a:t>
            </a:r>
            <a:r>
              <a:rPr lang="it-IT" sz="2000" dirty="0">
                <a:latin typeface="Comic Sans MS" panose="030F0702030302020204" pitchFamily="66" charset="0"/>
                <a:cs typeface="Arial" charset="0"/>
              </a:rPr>
              <a:t>quanto fa parte del </a:t>
            </a:r>
            <a:r>
              <a:rPr lang="it-IT" sz="2000" dirty="0" smtClean="0">
                <a:latin typeface="Comic Sans MS" panose="030F0702030302020204" pitchFamily="66" charset="0"/>
                <a:cs typeface="Arial" charset="0"/>
              </a:rPr>
              <a:t>processo </a:t>
            </a:r>
          </a:p>
          <a:p>
            <a:pPr marL="271463" indent="-271463" eaLnBrk="1" hangingPunct="1">
              <a:buClr>
                <a:srgbClr val="624D38"/>
              </a:buClr>
              <a:buFont typeface="Wingdings" charset="2"/>
              <a:buChar char="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434513" algn="l"/>
                <a:tab pos="9883775" algn="l"/>
                <a:tab pos="10333038" algn="l"/>
                <a:tab pos="10782300" algn="l"/>
              </a:tabLst>
              <a:defRPr/>
            </a:pPr>
            <a:endParaRPr lang="it-IT" sz="2000" dirty="0">
              <a:latin typeface="Comic Sans MS" panose="030F0702030302020204" pitchFamily="66" charset="0"/>
              <a:cs typeface="Arial" charset="0"/>
            </a:endParaRPr>
          </a:p>
          <a:p>
            <a:pPr marL="271463" indent="-271463" eaLnBrk="1" hangingPunct="1">
              <a:buClr>
                <a:srgbClr val="624D38"/>
              </a:buClr>
              <a:buFont typeface="Wingdings" charset="2"/>
              <a:buChar char="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434513" algn="l"/>
                <a:tab pos="9883775" algn="l"/>
                <a:tab pos="10333038" algn="l"/>
                <a:tab pos="10782300" algn="l"/>
              </a:tabLst>
              <a:defRPr/>
            </a:pPr>
            <a:r>
              <a:rPr lang="it-IT" sz="2000" dirty="0" smtClean="0">
                <a:latin typeface="Arial" charset="0"/>
                <a:cs typeface="Arial" charset="0"/>
              </a:rPr>
              <a:t>… </a:t>
            </a:r>
            <a:r>
              <a:rPr lang="it-IT" sz="2000" dirty="0">
                <a:latin typeface="Comic Sans MS" panose="030F0702030302020204" pitchFamily="66" charset="0"/>
                <a:cs typeface="Arial" charset="0"/>
              </a:rPr>
              <a:t>per favorire la spiegazione delle strategie utilizzate </a:t>
            </a:r>
            <a:r>
              <a:rPr lang="it-IT" sz="2000" dirty="0" smtClean="0">
                <a:latin typeface="Comic Sans MS" panose="030F0702030302020204" pitchFamily="66" charset="0"/>
                <a:cs typeface="Arial" charset="0"/>
              </a:rPr>
              <a:t>dai</a:t>
            </a:r>
            <a:r>
              <a:rPr lang="it-IT" sz="2000" dirty="0">
                <a:latin typeface="Comic Sans MS" panose="030F0702030302020204" pitchFamily="66" charset="0"/>
                <a:cs typeface="Arial" charset="0"/>
              </a:rPr>
              <a:t>	    </a:t>
            </a:r>
            <a:r>
              <a:rPr lang="it-IT" sz="2000" dirty="0" smtClean="0">
                <a:latin typeface="Comic Sans MS" panose="030F0702030302020204" pitchFamily="66" charset="0"/>
                <a:cs typeface="Arial" charset="0"/>
              </a:rPr>
              <a:t>gruppi: </a:t>
            </a:r>
            <a:r>
              <a:rPr lang="it-IT" sz="2000" dirty="0">
                <a:latin typeface="Comic Sans MS" panose="030F0702030302020204" pitchFamily="66" charset="0"/>
                <a:cs typeface="Arial" charset="0"/>
              </a:rPr>
              <a:t>ciò è importante per l’insegnante che ascolta </a:t>
            </a:r>
            <a:r>
              <a:rPr lang="it-IT" sz="2000" dirty="0" smtClean="0">
                <a:latin typeface="Comic Sans MS" panose="030F0702030302020204" pitchFamily="66" charset="0"/>
                <a:cs typeface="Arial" charset="0"/>
              </a:rPr>
              <a:t>le </a:t>
            </a:r>
            <a:r>
              <a:rPr lang="it-IT" sz="2000" dirty="0">
                <a:latin typeface="Comic Sans MS" panose="030F0702030302020204" pitchFamily="66" charset="0"/>
                <a:cs typeface="Arial" charset="0"/>
              </a:rPr>
              <a:t>	    argomentazioni </a:t>
            </a:r>
          </a:p>
          <a:p>
            <a:pPr marL="284163" indent="-271463" eaLnBrk="1" hangingPunct="1">
              <a:buClrTx/>
              <a:buFontTx/>
              <a:buNone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434513" algn="l"/>
                <a:tab pos="9883775" algn="l"/>
                <a:tab pos="10333038" algn="l"/>
                <a:tab pos="10782300" algn="l"/>
              </a:tabLst>
              <a:defRPr/>
            </a:pPr>
            <a:endParaRPr lang="it-IT" sz="2000" dirty="0">
              <a:latin typeface="Comic Sans MS" panose="030F0702030302020204" pitchFamily="66" charset="0"/>
              <a:cs typeface="Arial" charset="0"/>
            </a:endParaRPr>
          </a:p>
          <a:p>
            <a:pPr marL="271463" indent="-271463" eaLnBrk="1" hangingPunct="1">
              <a:buClr>
                <a:srgbClr val="624D38"/>
              </a:buClr>
              <a:buFont typeface="Wingdings" charset="2"/>
              <a:buChar char="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434513" algn="l"/>
                <a:tab pos="9883775" algn="l"/>
                <a:tab pos="10333038" algn="l"/>
                <a:tab pos="10782300" algn="l"/>
              </a:tabLst>
              <a:defRPr/>
            </a:pPr>
            <a:r>
              <a:rPr lang="it-IT" sz="2000" dirty="0" smtClean="0">
                <a:latin typeface="Comic Sans MS" panose="030F0702030302020204" pitchFamily="66" charset="0"/>
                <a:cs typeface="Arial" charset="0"/>
              </a:rPr>
              <a:t>… per </a:t>
            </a:r>
            <a:r>
              <a:rPr lang="it-IT" sz="2000" dirty="0">
                <a:latin typeface="Comic Sans MS" panose="030F0702030302020204" pitchFamily="66" charset="0"/>
                <a:cs typeface="Arial" charset="0"/>
              </a:rPr>
              <a:t>riflettere sul controllo del </a:t>
            </a:r>
            <a:r>
              <a:rPr lang="it-IT" sz="2000" dirty="0" smtClean="0">
                <a:latin typeface="Comic Sans MS" panose="030F0702030302020204" pitchFamily="66" charset="0"/>
                <a:cs typeface="Arial" charset="0"/>
              </a:rPr>
              <a:t>risultato.</a:t>
            </a:r>
            <a:endParaRPr lang="it-IT" sz="2000" dirty="0">
              <a:latin typeface="Comic Sans MS" panose="030F0702030302020204" pitchFamily="66" charset="0"/>
              <a:cs typeface="Arial" charset="0"/>
            </a:endParaRPr>
          </a:p>
          <a:p>
            <a:pPr marL="285750" indent="-271463" eaLnBrk="1" hangingPunct="1">
              <a:buClrTx/>
              <a:buFontTx/>
              <a:buNone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434513" algn="l"/>
                <a:tab pos="9883775" algn="l"/>
                <a:tab pos="10333038" algn="l"/>
                <a:tab pos="10782300" algn="l"/>
              </a:tabLst>
              <a:defRPr/>
            </a:pPr>
            <a:r>
              <a:rPr lang="it-IT" sz="2000" dirty="0">
                <a:solidFill>
                  <a:srgbClr val="624D38"/>
                </a:solidFill>
                <a:latin typeface="Comic Sans MS" panose="030F0702030302020204" pitchFamily="66" charset="0"/>
                <a:cs typeface="Arial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679626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395536" y="-36213"/>
            <a:ext cx="8289747" cy="18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it-IT" altLang="it-IT" sz="3200" dirty="0">
              <a:solidFill>
                <a:srgbClr val="FF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0000"/>
                </a:solidFill>
                <a:latin typeface="Comic Sans MS" pitchFamily="66" charset="0"/>
                <a:ea typeface="+mn-ea"/>
              </a:rPr>
              <a:t>Il docente utilizza i problemi </a:t>
            </a:r>
            <a:r>
              <a:rPr lang="it-IT" altLang="it-IT" sz="3200" b="1" dirty="0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del </a:t>
            </a:r>
            <a:r>
              <a:rPr lang="it-IT" altLang="it-IT" sz="3200" b="1" dirty="0">
                <a:solidFill>
                  <a:srgbClr val="FF0000"/>
                </a:solidFill>
                <a:latin typeface="Comic Sans MS" pitchFamily="66" charset="0"/>
                <a:ea typeface="+mn-ea"/>
              </a:rPr>
              <a:t>Rally</a:t>
            </a:r>
            <a:r>
              <a:rPr lang="it-IT" altLang="it-IT" sz="3200" b="1" dirty="0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…</a:t>
            </a:r>
          </a:p>
          <a:p>
            <a:pPr eaLnBrk="1" hangingPunct="1">
              <a:buClrTx/>
              <a:buFontTx/>
              <a:buNone/>
            </a:pPr>
            <a:r>
              <a:rPr lang="it-IT" altLang="it-IT" sz="3200" b="1" dirty="0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oltre </a:t>
            </a:r>
            <a:r>
              <a:rPr lang="it-IT" altLang="it-IT" sz="3200" b="1" dirty="0">
                <a:solidFill>
                  <a:srgbClr val="FF0000"/>
                </a:solidFill>
                <a:latin typeface="Comic Sans MS" pitchFamily="66" charset="0"/>
                <a:ea typeface="+mn-ea"/>
              </a:rPr>
              <a:t>la gara</a:t>
            </a:r>
          </a:p>
          <a:p>
            <a:pPr eaLnBrk="1" hangingPunct="1">
              <a:buClrTx/>
              <a:buFontTx/>
              <a:buNone/>
            </a:pPr>
            <a:r>
              <a:rPr lang="it-IT" altLang="it-IT" dirty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18922" y="1556792"/>
            <a:ext cx="8333290" cy="489582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71463" indent="-271463" eaLnBrk="1" hangingPunct="1">
              <a:buClr>
                <a:srgbClr val="624D38"/>
              </a:buClr>
              <a:buFont typeface="Wingdings" charset="2"/>
              <a:buChar char="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434513" algn="l"/>
                <a:tab pos="9883775" algn="l"/>
                <a:tab pos="10333038" algn="l"/>
                <a:tab pos="10782300" algn="l"/>
              </a:tabLst>
              <a:defRPr/>
            </a:pPr>
            <a:r>
              <a:rPr lang="it-IT" sz="2400" dirty="0" smtClean="0">
                <a:solidFill>
                  <a:srgbClr val="624D38"/>
                </a:solidFill>
                <a:cs typeface="Arial" charset="0"/>
              </a:rPr>
              <a:t>… </a:t>
            </a:r>
            <a:r>
              <a:rPr lang="it-IT" sz="2400" dirty="0" smtClean="0">
                <a:latin typeface="Comic Sans MS" panose="030F0702030302020204" pitchFamily="66" charset="0"/>
                <a:cs typeface="Arial" charset="0"/>
              </a:rPr>
              <a:t>per </a:t>
            </a:r>
            <a:r>
              <a:rPr lang="it-IT" sz="2400" dirty="0">
                <a:latin typeface="Comic Sans MS" panose="030F0702030302020204" pitchFamily="66" charset="0"/>
                <a:cs typeface="Arial" charset="0"/>
              </a:rPr>
              <a:t>introdurre un argomento</a:t>
            </a:r>
          </a:p>
          <a:p>
            <a:pPr marL="284163" indent="-271463" eaLnBrk="1" hangingPunct="1">
              <a:buClrTx/>
              <a:buFontTx/>
              <a:buNone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434513" algn="l"/>
                <a:tab pos="9883775" algn="l"/>
                <a:tab pos="10333038" algn="l"/>
                <a:tab pos="10782300" algn="l"/>
              </a:tabLst>
              <a:defRPr/>
            </a:pPr>
            <a:endParaRPr lang="it-IT" sz="2400" dirty="0">
              <a:latin typeface="Comic Sans MS" panose="030F0702030302020204" pitchFamily="66" charset="0"/>
              <a:cs typeface="Arial" charset="0"/>
            </a:endParaRPr>
          </a:p>
          <a:p>
            <a:pPr marL="271463" indent="-271463" eaLnBrk="1" hangingPunct="1">
              <a:buClr>
                <a:srgbClr val="624D38"/>
              </a:buClr>
              <a:buFont typeface="Wingdings" charset="2"/>
              <a:buChar char="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434513" algn="l"/>
                <a:tab pos="9883775" algn="l"/>
                <a:tab pos="10333038" algn="l"/>
                <a:tab pos="10782300" algn="l"/>
              </a:tabLst>
              <a:defRPr/>
            </a:pPr>
            <a:r>
              <a:rPr lang="it-IT" sz="2400" dirty="0" smtClean="0">
                <a:latin typeface="Comic Sans MS" panose="030F0702030302020204" pitchFamily="66" charset="0"/>
                <a:cs typeface="Arial" charset="0"/>
              </a:rPr>
              <a:t>… come </a:t>
            </a:r>
            <a:r>
              <a:rPr lang="it-IT" sz="2400" dirty="0">
                <a:latin typeface="Comic Sans MS" panose="030F0702030302020204" pitchFamily="66" charset="0"/>
                <a:cs typeface="Arial" charset="0"/>
              </a:rPr>
              <a:t>approfondimento di alcuni argomenti</a:t>
            </a:r>
          </a:p>
          <a:p>
            <a:pPr marL="285750" indent="-271463" eaLnBrk="1" hangingPunct="1">
              <a:buClrTx/>
              <a:buFontTx/>
              <a:buNone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434513" algn="l"/>
                <a:tab pos="9883775" algn="l"/>
                <a:tab pos="10333038" algn="l"/>
                <a:tab pos="10782300" algn="l"/>
              </a:tabLst>
              <a:defRPr/>
            </a:pPr>
            <a:endParaRPr lang="it-IT" sz="2400" dirty="0">
              <a:latin typeface="Comic Sans MS" panose="030F0702030302020204" pitchFamily="66" charset="0"/>
              <a:cs typeface="Arial" charset="0"/>
            </a:endParaRPr>
          </a:p>
          <a:p>
            <a:pPr marL="271463" indent="-271463" eaLnBrk="1" hangingPunct="1">
              <a:buClr>
                <a:srgbClr val="624D38"/>
              </a:buClr>
              <a:buFont typeface="Wingdings" charset="2"/>
              <a:buChar char="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434513" algn="l"/>
                <a:tab pos="9883775" algn="l"/>
                <a:tab pos="10333038" algn="l"/>
                <a:tab pos="10782300" algn="l"/>
              </a:tabLst>
              <a:defRPr/>
            </a:pPr>
            <a:r>
              <a:rPr lang="it-IT" sz="2400" dirty="0" smtClean="0">
                <a:latin typeface="Comic Sans MS" panose="030F0702030302020204" pitchFamily="66" charset="0"/>
                <a:cs typeface="Arial" charset="0"/>
              </a:rPr>
              <a:t>… per </a:t>
            </a:r>
            <a:r>
              <a:rPr lang="it-IT" sz="2400" dirty="0">
                <a:latin typeface="Comic Sans MS" panose="030F0702030302020204" pitchFamily="66" charset="0"/>
                <a:cs typeface="Arial" charset="0"/>
              </a:rPr>
              <a:t>riprenderli in momenti successivi con lo scopo di</a:t>
            </a:r>
          </a:p>
          <a:p>
            <a:pPr marL="285750" indent="-271463" eaLnBrk="1" hangingPunct="1">
              <a:buClrTx/>
              <a:buFontTx/>
              <a:buNone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434513" algn="l"/>
                <a:tab pos="9883775" algn="l"/>
                <a:tab pos="10333038" algn="l"/>
                <a:tab pos="10782300" algn="l"/>
              </a:tabLst>
              <a:defRPr/>
            </a:pPr>
            <a:r>
              <a:rPr lang="it-IT" sz="2400" dirty="0">
                <a:latin typeface="Comic Sans MS" panose="030F0702030302020204" pitchFamily="66" charset="0"/>
                <a:cs typeface="Arial" charset="0"/>
              </a:rPr>
              <a:t>       determinare altre strategie  </a:t>
            </a:r>
            <a:endParaRPr lang="it-IT" sz="2400" dirty="0" smtClean="0">
              <a:latin typeface="Comic Sans MS" panose="030F0702030302020204" pitchFamily="66" charset="0"/>
              <a:cs typeface="Arial" charset="0"/>
            </a:endParaRPr>
          </a:p>
          <a:p>
            <a:pPr marL="285750" indent="-271463" eaLnBrk="1" hangingPunct="1">
              <a:buClrTx/>
              <a:buFontTx/>
              <a:buNone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434513" algn="l"/>
                <a:tab pos="9883775" algn="l"/>
                <a:tab pos="10333038" algn="l"/>
                <a:tab pos="10782300" algn="l"/>
              </a:tabLst>
              <a:defRPr/>
            </a:pPr>
            <a:r>
              <a:rPr lang="it-IT" sz="2400" dirty="0"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it-IT" sz="2400" dirty="0" smtClean="0">
                <a:latin typeface="Comic Sans MS" panose="030F0702030302020204" pitchFamily="66" charset="0"/>
                <a:cs typeface="Arial" charset="0"/>
              </a:rPr>
              <a:t>      (</a:t>
            </a:r>
            <a:r>
              <a:rPr lang="it-IT" sz="2400" dirty="0">
                <a:latin typeface="Comic Sans MS" panose="030F0702030302020204" pitchFamily="66" charset="0"/>
                <a:cs typeface="Arial" charset="0"/>
              </a:rPr>
              <a:t>insegnamento a spirale)</a:t>
            </a:r>
          </a:p>
          <a:p>
            <a:pPr marL="284163" indent="-271463" eaLnBrk="1" hangingPunct="1">
              <a:buClrTx/>
              <a:buFontTx/>
              <a:buNone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434513" algn="l"/>
                <a:tab pos="9883775" algn="l"/>
                <a:tab pos="10333038" algn="l"/>
                <a:tab pos="10782300" algn="l"/>
              </a:tabLst>
              <a:defRPr/>
            </a:pPr>
            <a:endParaRPr lang="it-IT" sz="2400" dirty="0">
              <a:latin typeface="Comic Sans MS" panose="030F0702030302020204" pitchFamily="66" charset="0"/>
              <a:cs typeface="Arial" charset="0"/>
            </a:endParaRPr>
          </a:p>
          <a:p>
            <a:pPr marL="271463" indent="-271463" eaLnBrk="1" hangingPunct="1">
              <a:buClr>
                <a:srgbClr val="624D38"/>
              </a:buClr>
              <a:buFont typeface="Wingdings" charset="2"/>
              <a:buChar char="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434513" algn="l"/>
                <a:tab pos="9883775" algn="l"/>
                <a:tab pos="10333038" algn="l"/>
                <a:tab pos="10782300" algn="l"/>
              </a:tabLst>
              <a:defRPr/>
            </a:pPr>
            <a:r>
              <a:rPr lang="it-IT" sz="2400" dirty="0" smtClean="0">
                <a:latin typeface="Comic Sans MS" panose="030F0702030302020204" pitchFamily="66" charset="0"/>
                <a:cs typeface="Arial" charset="0"/>
              </a:rPr>
              <a:t>… per </a:t>
            </a:r>
            <a:r>
              <a:rPr lang="it-IT" sz="2400" dirty="0">
                <a:latin typeface="Comic Sans MS" panose="030F0702030302020204" pitchFamily="66" charset="0"/>
                <a:cs typeface="Arial" charset="0"/>
              </a:rPr>
              <a:t>sviluppare </a:t>
            </a:r>
            <a:r>
              <a:rPr lang="it-IT" sz="2400" dirty="0" smtClean="0">
                <a:latin typeface="Comic Sans MS" panose="030F0702030302020204" pitchFamily="66" charset="0"/>
                <a:cs typeface="Arial" charset="0"/>
              </a:rPr>
              <a:t>altre attività</a:t>
            </a:r>
            <a:endParaRPr lang="it-IT" sz="2400" dirty="0">
              <a:latin typeface="Comic Sans MS" panose="030F0702030302020204" pitchFamily="66" charset="0"/>
              <a:cs typeface="Arial" charset="0"/>
            </a:endParaRPr>
          </a:p>
          <a:p>
            <a:pPr marL="285750" indent="-271463" eaLnBrk="1" hangingPunct="1">
              <a:buClrTx/>
              <a:buFontTx/>
              <a:buNone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434513" algn="l"/>
                <a:tab pos="9883775" algn="l"/>
                <a:tab pos="10333038" algn="l"/>
                <a:tab pos="10782300" algn="l"/>
              </a:tabLst>
              <a:defRPr/>
            </a:pPr>
            <a:r>
              <a:rPr lang="it-IT" sz="2400" dirty="0">
                <a:latin typeface="Comic Sans MS" panose="030F0702030302020204" pitchFamily="66" charset="0"/>
                <a:cs typeface="Arial" charset="0"/>
              </a:rPr>
              <a:t>      </a:t>
            </a:r>
            <a:r>
              <a:rPr lang="it-IT" sz="2400" dirty="0" smtClean="0">
                <a:latin typeface="Comic Sans MS" panose="030F0702030302020204" pitchFamily="66" charset="0"/>
                <a:cs typeface="Arial" charset="0"/>
              </a:rPr>
              <a:t>(esempio, trasformazione </a:t>
            </a:r>
            <a:r>
              <a:rPr lang="it-IT" sz="2400" dirty="0">
                <a:latin typeface="Comic Sans MS" panose="030F0702030302020204" pitchFamily="66" charset="0"/>
                <a:cs typeface="Arial" charset="0"/>
              </a:rPr>
              <a:t>del problema in gioco)</a:t>
            </a:r>
          </a:p>
          <a:p>
            <a:pPr marL="285750" indent="-271463" eaLnBrk="1" hangingPunct="1">
              <a:buClrTx/>
              <a:buFontTx/>
              <a:buNone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434513" algn="l"/>
                <a:tab pos="9883775" algn="l"/>
                <a:tab pos="10333038" algn="l"/>
                <a:tab pos="10782300" algn="l"/>
              </a:tabLst>
              <a:defRPr/>
            </a:pPr>
            <a:r>
              <a:rPr lang="it-IT" sz="2400" dirty="0">
                <a:latin typeface="Comic Sans MS" panose="030F0702030302020204" pitchFamily="66" charset="0"/>
                <a:cs typeface="Arial" charset="0"/>
              </a:rPr>
              <a:t>      </a:t>
            </a:r>
          </a:p>
          <a:p>
            <a:pPr marL="271463" indent="-271463" eaLnBrk="1" hangingPunct="1">
              <a:buClr>
                <a:srgbClr val="624D38"/>
              </a:buClr>
              <a:buFont typeface="Wingdings" charset="2"/>
              <a:buChar char="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  <a:tab pos="9434513" algn="l"/>
                <a:tab pos="9883775" algn="l"/>
                <a:tab pos="10333038" algn="l"/>
                <a:tab pos="10782300" algn="l"/>
              </a:tabLst>
              <a:defRPr/>
            </a:pPr>
            <a:r>
              <a:rPr lang="it-IT" sz="2400" dirty="0" smtClean="0">
                <a:latin typeface="Comic Sans MS" panose="030F0702030302020204" pitchFamily="66" charset="0"/>
                <a:cs typeface="Arial" charset="0"/>
              </a:rPr>
              <a:t>… come </a:t>
            </a:r>
            <a:r>
              <a:rPr lang="it-IT" sz="2400" dirty="0">
                <a:latin typeface="Comic Sans MS" panose="030F0702030302020204" pitchFamily="66" charset="0"/>
                <a:cs typeface="Arial" charset="0"/>
              </a:rPr>
              <a:t>un  vero e proprio percorso didattico verso la costruzione di un sapere </a:t>
            </a:r>
            <a:r>
              <a:rPr lang="it-IT" sz="2400" dirty="0" smtClean="0">
                <a:latin typeface="Comic Sans MS" panose="030F0702030302020204" pitchFamily="66" charset="0"/>
                <a:cs typeface="Arial" charset="0"/>
              </a:rPr>
              <a:t>…</a:t>
            </a:r>
            <a:endParaRPr lang="it-IT" sz="2400" dirty="0">
              <a:latin typeface="Comic Sans MS" panose="030F0702030302020204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6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Sheer Blue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zione standard1" id="{DAB4E80E-8B1A-43B9-82B8-AF7C8C61F29F}" vid="{78436D9C-BF13-4984-A449-C3B95D5FFE8A}"/>
    </a:ext>
  </a:extLst>
</a:theme>
</file>

<file path=ppt/theme/theme3.xml><?xml version="1.0" encoding="utf-8"?>
<a:theme xmlns:a="http://schemas.openxmlformats.org/drawingml/2006/main" name="6_Sheer Blue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zione standard1" id="{DAB4E80E-8B1A-43B9-82B8-AF7C8C61F29F}" vid="{78436D9C-BF13-4984-A449-C3B95D5FFE8A}"/>
    </a:ext>
  </a:extLst>
</a:theme>
</file>

<file path=ppt/theme/theme4.xml><?xml version="1.0" encoding="utf-8"?>
<a:theme xmlns:a="http://schemas.openxmlformats.org/drawingml/2006/main" name="8_Sheer Blue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zione standard1" id="{DAB4E80E-8B1A-43B9-82B8-AF7C8C61F29F}" vid="{78436D9C-BF13-4984-A449-C3B95D5FFE8A}"/>
    </a:ext>
  </a:extLst>
</a:theme>
</file>

<file path=ppt/theme/theme5.xml><?xml version="1.0" encoding="utf-8"?>
<a:theme xmlns:a="http://schemas.openxmlformats.org/drawingml/2006/main" name="1_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2499</TotalTime>
  <Words>856</Words>
  <Application>Microsoft Office PowerPoint</Application>
  <PresentationFormat>Presentazione su schermo (4:3)</PresentationFormat>
  <Paragraphs>183</Paragraphs>
  <Slides>19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Elica</vt:lpstr>
      <vt:lpstr>5_Sheer Blue 16x9</vt:lpstr>
      <vt:lpstr>6_Sheer Blue 16x9</vt:lpstr>
      <vt:lpstr>8_Sheer Blue 16x9</vt:lpstr>
      <vt:lpstr>1_Elica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</dc:creator>
  <cp:lastModifiedBy>Rita</cp:lastModifiedBy>
  <cp:revision>173</cp:revision>
  <dcterms:created xsi:type="dcterms:W3CDTF">2018-03-24T21:05:57Z</dcterms:created>
  <dcterms:modified xsi:type="dcterms:W3CDTF">2023-05-27T08:34:56Z</dcterms:modified>
</cp:coreProperties>
</file>